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42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رْ مَ 4:1-2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هّيرِ نَ مِشِ بّ،عَلَ مُ نَشَن شَ يُنُبِ رَبَشِ مَشْرِن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كُي، يِ هّيرِ نَشَن مَ قٍ قَلَشِ، مِشِ سُننَشِيٍ فبَنسَن نَن عَ سْتْمَ، كَ مِشِ سُننَتَرٍيٍ قَن نْمَ عَ سْتْدٍ؟ وٌن حَن بَرَ عَ قَلَ عَ عِبُرَهِمَ تٌ دَنشَنِيَ عَلَ مَ، عَلَ عَ شَ دَنشَنِيَ نَن قِندِ تِنشِنيِ رَ عَ بّ.]]></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نَ رَبَشِ عَ بّ مُن تّمُي؟ عَ تٌ نُ سُننَشِ بَ، كَ عَ تٌ مُ نُ سُننَشِ؟ عَلَ نَ رَبَشِ عَ بّ تّمُي نَشّ، عِبُرَهِمَ مُ نُ سُننَشِ.]]></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نَ شَنبِ، عَ نَشَ سُننَ عَلَكٌ عَ شَ قِندِ تْنشُمَ رَ نَشَن عَ مَسٍنمَ عَ عَلَ بَرَ عَ شَ دَنشَنِيَ قِندِ تِنشِنيِ رَ عَ بّ بٍينُن عَ شَ سُننَ. نَ كُي، عَ نَشَ قِندِ دَنشَنِيَتْي بِرِن بٍنبَ رَ نَشٍيٍ مُ سُننَشِ، عَلَ بَرَ نَشٍيٍ شَ دَنشَنِيَ قِندِ تِنشِنيِ رَ عٍ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عَ تَن نَن قِندِشِ مِشِ سُننَشِيٍ قَن بٍنبَ رَ نَشٍيٍ مُ عٍ شَشِلِ تِمَ عٍ شَ سُننّ رَ، كْنْ نَشٍيٍ مَن حّرّ مَ دَنشَنِيَ كُي عَلْ وٌن بٍنبَ عِبُرَهِمَ حّرّ كِ نَشّ بٍينُن عَ شَ سُن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لَ لَايِدِ تٌنفٌ نّ عِبُرَهِمَ نُن عَ بْنسْي بّ، عَ عٍ قَمَ دُنِحَ سْتْدٍ كّ رَ. كْنْ نَ لَايِدِ مُ كٍلِ عَ شَ دِينّ سّرِيّ رَبَتُقٍ شَ مَ. عَ كٍلِشِ تِنشِنيِ نَن مَ عَ نَشَن سْتْ دَنشَنِيَ سَابُي 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شَ عَ سَ لِ نُ سّرِيّ رَبَتُقٍ نَن عَ نِيَمَ مِشِيٍ شَ قِندِ كّتٌنفٌي رَ، دَنشَنِيَ تِدٍ يٌ مُ لُمَ نَ قَ، عَلَ شَ لَايِدِ قَن بَرَ كَنَ نَ تّمُ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بَرِ مَ سّرِيّ قَمَ عَلَ شَ شْنّ نَن نَ، كْنْ سّرِيّ مُ نَ دّننَشّ، سّرِيّ مَتَندِ قَن مُ نَ.]]></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 كُي، عَلَ شَ لَايِدِ سْتْمَ دَنشَنِيَ نَن سَابُي رَ، عَلَكٌ عَ شَ قِندِ عَلَ شَ هِننّ رَ عِبُرَهِمَ شَ دِيٍ بِرِن بّ، بِرِن شَ عَ سْتْ. عَ مُ قِندِ مَ سّرِيّ رَبَتُمَيٍ فبَنسَن شَ فبٍ رَ، كْنْ بِرِن فبٍ نَ عَ رَ نَشٍيٍ دَنشَنِيَشِ عَلْ عِبُرَهِمَ. عَ بَرَ قِندِ وٌن بِرِن بٍنبَ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لْ عَ سّبّشِ كِ نَشّ، «ﭑ بَرَ عِ قِندِ سِ فبٍفبٍ بٍنبَ رَ.» عَ قِندِشِ وٌن بٍنبَ رَ عَلَ نَن يَ عِ، عَ دَنشَنِيَ نَشَن مَ، نَشَن نِي رَ سٌمَ قَشَمِشِيٍ قَتٍ، نَشَن سٍ بِرِن دَاشِ.]]></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بُرَهِمَ قِندِقٍ تِنشِنتْي رَ عَلَ يَ عِ دَنشَنِيَ سَابُي 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بُرَهِمَ تٌ دَنشَنِيَ، عَ نَشَ لَ عَ رَ عَ عَلَ قَمَ عَ شَ لَايِدِ رَكَمَلِدٍ عَلْ عَ قَلَشِ عَ بّ كِ نَشّ، «عِ بْنسْي وُيَمَ يِ كِ نّ.» عَ نَشَ عَ شَشِلِ تِ نَ رَ هَلِ عَ يَ تٌ مُ نُ تِشِ سٍسٍ رَ نَشَن عَ مَسٍنمَ عَ بّ عَ نَ قٍ قَمَ نّ رَكَمَلِدٍ. نَ كُي، عَ نَشَ قِندِ سِ فبٍفبٍ بٍنبَ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عِبُرَهِمَ نُ بَرَ سِمَيَ حّ كّمّ حْندْن سْتْ، عَ شَ سِمَيَ نُ بَرَ شُرُن، عَ شَ فِنّ سَرَ قَن مُ نُ نْمَ دِ بَرِدٍ سْنْن. كْنْ هَلِ عَ تٌ نَ بِرِن قَهَامُ، سٍسٍ مُ بَ عِبُرَهِمَ شَ دَنشَنِيَ رَ.]]></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 مُ سِيكّ عَلَ شَ لَايِدِ مَ، عَ شَ دَنشَنِيَ حَن نَشَ سّنبّ سْتْ، عَ نُ عَلَ بَتُ.]]></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عَ نُ لَشِ عَ رَ قٍوٌ، عَ عَلَ نْمَ عَ شَ لَايِدِ رَكَمَلِدٍ.]]></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نَ نَ عَ رَ «عَلَ نَشَ نَ قِندِ تِنشِنيِ رَ عَ بّ.»]]></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كْنْ كِتَابُي نَشَن مَسٍنشِ عَ قَلَقٍ رَ، «عَلَ نَشَ نَ قِندِ تِنشِنيِ رَ عَ بّ،» نَ مُ سّبّ عِبُرَهِمَ فبَنسَن شَ بّ.]]></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سّبّشِ وٌن تَن نَن قَن يَتِ بّ، وٌن تَن نَشٍيٍ دَنشَنِيَشِ عَلَ مَ نَشَن وٌن مَرِفِ عِسَ رَكٍلِ قَشّ مَ. عَلَ وٌن قَن مَ دَنشَنِيَ قِندِ مَ نّ تِنشِنيِ رَ وٌن بّ.]]></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وٌن مَرِفِ قَشَ وٌن مَ يُنُبِيٍ نَن مَ قٍ رَ، عَ مَن نَشَ كٍلِ قَشّ مَ، عَلَكٌ وٌن شَ قِندِ تِنشِنتْييٍ رَ عَلَ يَ عِ.]]></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وٌن شَ مِسَالِ تٌنفٌ عِبُرَهِمَ مَ، وٌن تَن يُوِقِيٍ بٍنبَ. عَ مُنسٍ كٌلٌن يِ شَ قٍ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شَ عَ سَ لِ نُ عِبُرَهِمَ قِندِ تِنشِنتْي رَ عَ شَ وَلِ نَن سَابُي رَ، عَ نُ نْمَ عَ يّتّ مَتْشْدٍ، كْنْ عَلَ تَن يَ عِ مُ عَ رَ.]]></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كِتَابُي مُنسٍ قَلَشِ نَ شَ قٍ رَ؟ «عِبُرَهِمَ نَشَ دَنشَنِيَ عَلَ مَ، عَلَ نَشَ نَ قِندِ تِنشِنيِ رَ عَ بّ.»]]></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وَلِكّ نَ عَ سَرٍ سْتْ، نَ مُ قِندِ مَ عَ بّ كِ شَ رَ، بَرِ مَ عَ شَ وَلِ سَرٍ نَ عَ رَ عَ لَنمَ عَ شَ نَشَن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كْنْ مِشِ نَشَن شَشِلِ مُ تِشِ عَ شَ وَلِ رَ، نَشَن دَنشَنِيَشِ مَرِفِ مَ نَشَن مِشِ كٌبِ قِندِ مَ تِنشِنتْي رَ، عَلَ نَ كَنيِ شَ دَنشَنِيَ قِندِ مَ عَ بّ تِنشِنيِ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دَوُدَ قَن عَ مَسٍن نّ عَ هّيرِ نَ مِشِ بّ عَلَ بَرَ نَشَن قِندِ تِنشِنتْي رَ عَ يَ عِ، بَقٍ عَ شَ وَلِ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هّيرِ نَ مِشِيٍ بّ،عَلَ بَرَ دِحّ نَشٍيٍ شَ وَلِ كٌبِيٍ مَ،نَشٍيٍ شَ يُنُبِيٍ بَرَ شَقَرِ.]]></a:t>
            </a:r>
          </a:p>
        </p:txBody>
      </p:sp>
    </p:spTree>
  </p:cSld>
  <p:clrMapOvr>
    <a:masterClrMapping/>
  </p:clrMapOvr>
</p:sld>
</file>

<file path=ppt/theme/theme1.xml><?xml version="1.0" encoding="utf-8"?>
<a:theme xmlns:a="http://schemas.openxmlformats.org/drawingml/2006/main" name="Theme23">
  <a:themeElements>
    <a:clrScheme name="Theme2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2026-08-15T13:55:52Z</dcterms:created>
  <dcterms:modified xsi:type="dcterms:W3CDTF">2026-08-15T13:55:52Z</dcterms:modified>
  <dc:title>Bible.com.au: رْ مَ 4:1-25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