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مُنسٍ قَلَمَ قَ؟ وٌن شَ عَ قَلَ عَ وٌن تَن يُوِقِيٍ تِنشِن دَنفِ سِ فبّتّيٍ رَ؟ عَدٍ، نَ مُ عَ رَ قٍوٌ، بَرِ مَ عَلْ وٌن حَن بَرَ عَ تٌ، يُوِقِيٍ بَ، سِ فبّتّيٍ بَ، بِرِن نَ يُنُبِ نَن شَ نْي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سّبّشِ؛«مِشِ يٌ مُ تِنشِن،هَلِ مِشِ كٍ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قٍ كٌلٌنيِ يٌ مُ نَ،مِشِ يٌ مُ عَلَ قٍن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رِن بَرَ كِرَ قَنيِ بّحِن،عٍ بِرِن شُن بَرَ رَكَنَ.مِشِ يٌ مُ نَ نَشَن قٍ قَنيِ رَبَمَ،هَلِ مِشِ كٍرٍن، عَ 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دّ قِندِشِ فَبُرِ دّ عِبِشِ نَن نَ،عٍ نّنيِ قِندِشِ مِشِ مَيٍندٍن سٍ نَن نَ.بْشِمَسٍ شْنّ نَن مِنِمَ عٍ دّ كِرِ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نكّ نُن وْيّن شْنّ نَن عٍ دّ رَ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سَنيِ شُلُن وُلِ رَ مِنِ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دَنفِ دّدّ، عٍ كَنَرِ نُن نِمِسّ نَن لُمَ عٍ شَنبِ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 بْحّسَ كِرَ كٌلٌ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مُ عَلَ يَرَفَاشُي كٌ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دٍ مُندُن قَ نَ قِندِقٍ يُوِقِ رَ؟ سُننّ تِدٍ نَ نَ يِ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ن عَ كٌلٌن عَلَ شَ سّرِيّ نَشَن بِرِن مَسٍنشِ، عَ عَ مَسٍنشِ مِشِيٍ نَن بّ نَشٍيٍ نَ عَ شَ سّرِيّ نْي بُن مَ، عَلَكٌ دّ بِرِن شَ بَلَن، سّرِيّ شَ بِرِن سُشُ عَلَ يَ 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عَدَ مَدِ يٌ مُ قِندِ مَ تِنشِنتْي رَ عَلَ يَ عِ سّرِيّ رَبَتُقٍ سَابُي رَ، بَرِ مَ سّرِيّ تَن يُنُبِ نَن تُن مَكّنّنمَ، عَدَ مَدِ شَ عَ كٌلٌن عَ يُنُبِتْي نَ عَ رَ.تِنشِنيِ نَشَن كٍلِمَ عَلَ مَ،نَشَن سْتْمَ دَنشَنِيَ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يَكْسِ، تِنشِنيِ بَرَ مَكّنّن نَشَن مُ كٍلِمَ سّرِيّ رَبَتُقٍ مَ. عَ كٍلِمَ عَلَ يّتّ نَن مَ، عَلْ عَ سّبّشِ سّرِيّ نُن نَمِحْنمّيٍ شَ كِتَابُييٍ كُي كِ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 تِنشِنيِ نَشَن كٍلِمَ عَلَ مَ عَ سْتْمَ دَنشَنِيَ نَن سَابُي رَ، بِرِن عَ سْتْ نَشٍيٍ دَنشَنِيَشِ عَلَ شَ مِشِ سُفَندِشِ عِسَ مَ. عَلَ مُ مِشِ يٌ رَقِسَشِ عَ بٌورٍ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رِ مَ بِرِن قِندِشِ يُنُبِتْي نَن نَ، بِرِن بَرَ فَن عَلَ شَ نْرّ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رِن تِنشِنيِ سْتْمَ عَلَ شَ هِننّ نَن تُن سَابُي رَ. عَلَ عَدَ مَ كِمَ يِ تِنشِنيِ رَ وٌن شُنسَرَ مَ عِسَ نَن سَابُي رَ، عَ شَ مِشِ سُفَندِ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 عَ تَن نَن قِندِ سّرّشّ رَ، عَ وُلِ رَ مِنِشِ نّ عَلَكٌ نَشٍيٍ نَ دَنشَنِيَ عَ مَ، عٍ شَ يُنُبِيٍ شَ شَقَرِ. يِ عَ مَسٍنشِ نّ عَ عَلَ تِنشِن، بَرِ مَ عَ شَ دِحّ كُي، عَ نُ بَرَ عَدَ مَدِيٍ شَ يُنُبِيٍ لُ نَ عٍ مُ مَكِيتِ، عٍ نَشٍيٍ رَبَشِ وَشَتِ دَنفِ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يِ وَشَتِ عَلَ بَرَ عَ شَ تِنشِنيِ مَسٍن عَلَكٌ بِرِن شَ عَ كٌلٌن عَ عَ تِنشِن، عٍ مَن شَ عَ كٌلٌن عَ عَ تَن نَن تِنشِنيِ قِمَ مِشِ مَ نَشَن دَنشَنِيَشِ عِسَ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مِشِ قَ عَ يّتّ عِفبٌمَ مُنسٍ شَ قٍ رَ؟ قٍقٍ! مُنقٍ رَ؟ مِشِ نْمَ عَ يّتّ مَتْشْدٍ عَ تٌ دِينّ سّرِيّ رَبَتُشِ؟ عَدٍ، بَرِ مَ تِنشِنيِ سْتْمَ دَنشَنِيَ نَن تُن سَابُ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ن عَ كٌلٌن عَ دَنشَنِيَ نَن مِشِ مَتِنشِنمَ عَلَ يَ عِ، سّرِيّ شَ كّوَلِيٍ شَ مُ عَ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يٌ، يِ قٍيٍ تِدٍ فبٌ كِ قَنيِ. عَ قْلّ رَ، عَلَ عَ شَ مَسٍنيِ تَشُ يُوِقِيٍ نَن 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 عَلَ قِندِشِ يُوِقِيٍ فبَنسَن نَن مَرِفِ عَلَ رَ؟ سِ فبّتّيٍ قَن مَرِفِ عَلَ شَ مُ عَ رَ؟ عِيٌ، سِ فبّتّيٍ قَن مَرِفِ عَلَ نَن يَتِ عَ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رِ مَ عَلَ كٍرٍن ثٍتِ نَ عَ رَ. عَ تَن نَن مِشِ سُننَشِيٍ مَتِنشِنمَ عَ يَ عِ دَنشَنِيَ سَابُي رَ، عَ مَن تِنشِنيِ قِمَ سُننَتَرٍيٍ قَن مَ نَ دَنشَنِيَ كٍرٍنيِ نَن سَابُ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ن قَ نَ مَ دِ؟ وٌن شَ عَ قَلَ عَ عَلَ شَ سّرِيّ تِدٍ مُ نَ وٌن تٌ دَنشَنِيَشِ عِسَ مَ؟ عَستْقُلَهِ! وٌن حَن بَرَ عَلَ شَ سّرِيّ تِدٍ رَ مِ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شَ عَ سَ لِ فٌ، ندٍيٍ نَ عٍ يَ مَ عٍ كٌبٍ رَ سٌشِ عَلَ رَ، نَ نْمَ عَ نِيَدٍ عَلَ قَن شَ عَ كٌبٍ رَ سٌ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تْقُلَهِ. عَدَ مَدِ بِرِن قِندِشِ وُلٍ قَلّ نَن نَ، كْنْ عَ شَ كٌلٌن عَ عَلَ نْندِ كَنيِ مُ نْمَ وُلٍ قَلَدٍ. عَ سّبّشِ كِتَابُي كُي؛«نَ كُي، عِ شَ وْيّنيِ قِندِ مَ نْندِ نَن نَ.كِيتِ لُمَ عِ تَن نَن بّ تّمُي بِ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شَ وٌن مَ تِنشِنتَرٍيَ قَ عَ مَسٍنمَ نّ مِشِيٍ بّ عَ عَلَ تِنشِن، وٌن قَ نَ مَ دِ؟ عَلَ نَ شْنْ وٌن مَ، وٌن شَ عَ قَلَ عَ مُ تِنشِن؟ ﭑ وْيّنقٍ نّ عَلْ مِشِيٍ وْيّنمَ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تْقُلَهِ! شَ عَلَ مُ تِنشِن، عَ دُنِحَ مَكِيتِمَ 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دٍ نْمَ عَ قَلَدٍ، «شَ ﭑ مَ وُلٍ عَلَ شَ نْندِ مَكّنّنمَ دُنِحَ بّ عَلَكٌ عَلَ شَ تَنتُي سْتْ، مُنقٍ رَ عَ قَ ﭑ قِندِ مَ يُنُبِتْ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حَن شَ عَ قَلَ، «وٌن شَ قٍ حَاشِ رَبَ عَلَكٌ عَ شَ سَ قِندِ قٍ قَنيِ رَ.» مُشُ شِلِ كَنّيٍ نَ نَن قَلَمَ مُشُ شُن مَ، عَ مُشُ شَ مَسٍنيِ نَن نَ كِ. كْنْ عَلَ نَ عٍ مَكِيتِ، عٍ قَن عٍ سَرٍ سْتْمَ نّ.عَدَ مَدِيٍ شَ تِنشِنتَرٍيَ]]></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2026-08-15T13:55:30Z</dcterms:created>
  <dcterms:modified xsi:type="dcterms:W3CDTF">2026-08-15T13:55:30Z</dcterms:modified>
  <dc:title>Bible.com.au: رْ مَ 3:1-31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