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16: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شَ عَنثِلِيَتُ شّيبُ ﭑ بّ، ﭑ شَنُنتٍنيِ مَرِفِ قْشْ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مُشُ وَلِبٌورٍ عُرُبَنٌ نُن ﭑ شَنُنتٍنيِ سِتَشُسِ شّي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شَ عَثّلّسِ شّيبُ، نَشَن بَرَ عَ شَ دَنشَنِيَ مَسٍن عَلَ شَ مِشِ سُفَندِشِ مَ. وٌ شَ عَرِ سِتٌبُلٌ شَ مِشِيٍ شّيبُ ﭑ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ﭑ بٌورٍ يُوِقِ هٍرٌدِيٌن شّيبُ ﭑ بّ. وٌ شَ نَرِ سِسٌ شَ مِشِيٍ شّيبُ ﭑ بّ، نَشٍيٍ دَنشَنِيَشِ مَرِفِ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شَ تِرِقٍنَ نُن تِرِقٌسَ شّيبُ ﭑ بّ. فِنّيٍ نَشٍيٍ عٍ رَ، عٍ وَلِمَ مَرِفِ بّ. وٌ شَ ﭑ شَنُنتٍنيِ ثٍرٍ سِدِ شّيبُ. عَ قَن بَرَ وَلِ مَرِفِ بّ كِ قَن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رُقُ شّيبُ، نَشَن سُفَندِشِ مَرِفِ شَ قٍ كُي. وٌ عَ نفَ قَن شّيبُ ﭑ بّ، نَشَن بَرَ لُ ﭑ بّ عَلْ ﭑ قَن 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وٌ شَ عَسِنكِرِتٌ، قٍلٍفٌن، هٍرٍ مّسِ، ثَتِرٌبَ، نُن هٍرٍ مَسِ شّيبُ ﭑ بّ، عَ نُن نفَشَكٍرٍنيِيٍ بِرِن نَشٍيٍ نَ عٍ شْ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قِلٌلٌفٌ، يُلِ، نٍرٍوُ نُن عَ مَافِنّ شّيبُ، عَ نُن عٌلِمِثَ نُن سّنِيّنتْي بِرِن نَشٍيٍ نَ عٍ شْ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وٌ بٌرٍ شّيبُ سُنبُي سّنِيّنشِ رَ. عَلَ شَ مِشِ سُفَندِشِ شَ دَنشَنِيَتْي حَمَيٍ بِرِن وٌ شّي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نفَشَكٍرٍنيِيٍ، ﭑ شَ وٌ رَ سِ، وٌ شَ وٌ يّتّ رَتَنفَ مِشِيٍ مَ، نَشٍيٍ لَنيِ كَنَمَ وٌ تَفِ، عٍ نُ قَ مِشِ رَتَنتَن شَرَنيِ مَ وٌ بَرَ نَشَن سْتْ. وٌ شَ وٌ مَكُيَ عٍ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شّيبُ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مِشِ مْولِيٍ مُ وَلِمَ وٌن مَرِفِ عَلَ شَ مِشِ سُفَندِشِ شَ بّ. عٍ بِرَ مَ عٍ يّتّ قُرِ نَن قْشْ رَ، عٍ نُ قَ لْننِتَرٍيٍ مَدَشُ وْيّن حْشُنمّيٍ نُن مَتْشْ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شِ بِرِن عَ كٌلٌن عَ وٌ عَلَ شُي رَبَتُمَ. ﭑ حّلّشِنشِ وٌ رَ، كْنْ عَ شْلِ ﭑ مَ وٌ شَ قَهَامُي سْتْ قٍ قَنيِ مَ، وٌ نَشَ وٌ مَنْشْ قٍ كٌبِ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عَ تَن نَشَن بْحّسَ قِمَ، عَ فبٍ مُ لُشِ عَ شَ سٍنتَنّ عِبُتُشُن وٌ سَنيِ بُن. وٌن مَرِفِ عِسَ شَ هِننّ وٌ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وَلِبٌورٍ تِمٌتٍ وٌ شّيبُ، عَ نُن لُسُسِ، يَسٌن، نُن سٌسِثَتٍرِ، ﭑ بٌورٍ يُوِقِ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ﭑ تَن تٍرِتِيٌ نَشَن بَرَ يِ بَتَاشّ سّبّ، ﭑ قَن بَرَ وٌ شّيبُ مَرِفِ شِلِ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24فَيُ قَن وٌ شّيبُ، نَشَن قِندِشِ ﭑ تَن نُن دَنشَنِيَتْي حَمَ بِرِن يَتِفِ رَ. عٍرَ سِتٌ، نَشَن قِندِشِ تَا نَاقُلِ رَفَتَمَ رَ، عَ قَن وٌ شّيبُ، عَ نُن وٌن نفَشَكٍرٍنيِ كَرَتُسِ.]]></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مَتْشْي نَ عَلَ بّ، نَشَن نْمَ وٌ سّنبّ سٌدٍ دَنشَنِيَ كُي، عَلْ ﭑ مَرِفِ عِسَ شَ شِبَارُ قَنيِ نَشَن كَوَندِ مَ عَ مَسٍنشِ كِ نَشّ. نَ شِبَارُ قَنيِ فُندٌ قٍ نَن مَسٍنمَ نَشَن نُ رَفَتَشِ كَبِ تّمُي شْننَكُ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نَشَن بَرَ قَ مَكّنّن عَلَكٌ سِ بِرِن شَ عَ كٌلٌن نَمِحْنمّيٍ شَ سّبّلِيٍ سَابُي رَ، عَلَ نَشٍيٍ يَمَرِشِ. نَ كُي، بِرِن شَ دَنشَنِيَ عَلَ مَ، عَلَ نَشَن نَ نَ، عٍ عَ شُي رَبَتُ.]]></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لَ، عَ تَن كٍرٍن نَشَن قٍ بِرِن كٌلٌن، مَتْشْي نَ عَ بّ عَ شَ مِشِ سُفَندِشِ عِسَ سَابُي رَ عَبَدَن. عَمِ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بَرَ وَ وٌن نفَشَكٍرٍنيِ فِنّمَ قٌوٍبٍ مَسٍنقٍ وٌ بّ، نَشَن دَنشَنِيَتْي حَمَ مَلِمَ سٍنشٍرٍيَ تَا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عَ رَ سّنّ عِسَيَنكَ كِ مَ، عَلْ عَ لَنمَ سّنِيّنتْييٍ شَ عَ رَبَ كِ نَشّ. شَ عَ هَيِ نَ سٍ ندٍ مَ، وٌ شَ عَ مَلِ، بَرِ مَ عَ قَن بَرَ ﭑ تَن نُن مِشِ فبٍفبٍ مَلِ.]]></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 شَ ثِرِ سِلَ نُن عَكِلَ شّيبُ ﭑ بّ، ﭑ وَلِبٌورٍيٍ عَلَ شَ مِشِ سُفَندِشِ عِسَ شَ قٍ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قٍ بِرِن نَبَ نّ عٍ شَ ﭑ نِي رَتَنفَ بٍينُن عٍ شَ عٍ يّتّ رَتَنفَ. بَقٍ ﭑ تَن نَ، سِ فبّتّيٍ دَنشَنِيَتْي حَمَيٍ بِرِن عٍ تَنتُمَ نَ 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مَن شَ دَنشَنِيَتْي حَمَ شّيبُ نَشَن عٍ مَلَنمَ عٍ شْنيِ.وٌ شَ ﭑ شَنُنتٍنيِ عٍثٍنٍتٌ شّيبُ ﭑ بّ. عَ تَن نَن سِنفٍ دَنشَنِيَ عَلَ شَ مِشِ سُفَندِشِ مَ عَسِ بْشِ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شَ مَرِيَمَ شّيبُ ﭑ بّ، نَشَن بَرَ وَلِ وٌ يَ مَ كِ قَنيِ.]]></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وٌ شَ ﭑ بٌورٍ يُوِقِيٍ عَندِرٌنِكُ نُن يُنِيَ شّيبُ، مُشُ نُن نَشٍيٍ بَرَ سَ فٍيلِ. عَلَ شَ شّيرَيٍ نَن عٍ رَ، نَشٍيٍ بَرَ كٌلٌن عَ قَنيِ رَ، نَشٍيٍ سِنفٍ دَنشَنِيَ ﭑ بّ عَلَ شَ مِشِ سُفَندِشِ مَ.]]></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2026-08-15T13:56:03Z</dcterms:created>
  <dcterms:modified xsi:type="dcterms:W3CDTF">2026-08-15T13:56:03Z</dcterms:modified>
  <dc:title>Bible.com.au: رْ مَ 16:1-27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