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 عَ قَلَ وٌ بّ، عَلَ شَ مِشِ سُفَندِشِ وَلِ نّ يُوِقِيٍ بّ عَلَكٌ عَ شَ عَ مَسٍن عَ عَلَ نَ عَ شُي شَنبِ رَ عَ تٌ بَرَ عَ شَ لَايِدِيٍ رَكَمَلِ عَ نَشٍيٍ تٌنفٌ عٍ بٍنبَ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 فبّتّيٍ قَن عَلَ مَتْشْمَ عَ شَ هِننّ شَ قٍ رَ، عَلْ عَ سّبّشِ كِتَابُي كُي كِ نَشّ،«نَ نَن عَ رَ ﭑ عِ مَتْشْمَ سِ بِرِن تَفِ،ﭑ بّيتِ بَمَ نّ عِ شِلِ شَ بِنيّ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سّبّشِ،«سِ فبّتّيٍ، وٌ نُن عَلَ شَ حَمَ شَ سّي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سّبّشِ،«وٌ تَن حَمَنّيٍ بِرِن،وٌ مَرِفِ مَتْشْ،سِ بِرِن شَ عَ تَ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عٍسَيِ مَن نَشَ عَ مَسٍن،«يِسَيِ شَ دِ قَمَ نّ.عَ قِندِ مَ نّ مَنفّ رَ سِ بِرِن شُن مَ،عٍ قَن عٍ شَشِلِ تِمَ 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عَ تَن نَشَن شَشِلِ تِدٍ قِمَ، عَ شَ وٌ رَقٍ سّيوّ نُن بْحّسَ رَ دَنشَنِيَ كُي عَ مْولِ بِرِن نَ. نَ كُي، شَشِلِ تِدٍ لُمَ نّ وٌ بّ تّمُي بِرِن، عَلَ شَشِلِ سّنِيّنشِ شَ سّنبّ سَابُي رَ.ثْلُ شَ وَ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ﭑ تَن عَ كٌلٌن وٌ بْحّ قَن، وٌ بَرَ لْننِ سْتْ عَ قَنيِ رَ، وٌ قَتَ وٌ بٌرٍ رَ سِ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تٌ سّبّلِ تِشِ وٌ مَ، ﭑ مَ مَسٍنيِ ندٍيٍ قِندِشِ مَسٍنيِ شْرْشْييٍ نَن نَ عَلَكٌ ﭑ شَ وٌ رَتُ، بَرِ مَ عَلَ تٌ هِننّشِ ﭑ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رَ ﭑ قِندِ عَ شَ مِشِ سُفَندِشِ عِسَ شَ وَلِكّ رَ سِفَقٍ رَ سِ فبّتّيٍ مَ. نَ كُي، ﭑ سّرّشّدُبّ وَلِ نَن نَبَمَ ﭑ تٌ عَلَ شَ شِبَارُ قَنيِ كَوَندِ مَ سِ فبّتّيٍ بّ، عَلَكٌ عَلَ شَشِلِ سّنِيّنشِ شَ عٍ قِندِ سّرّشّ سّنِيّنشِ رَ نَشَن عَلَ كّنّ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رِن كُي، ﭑ نُن عَلَ شَ مِشِ سُفَندِشِ عِسَ تٌ عَ رَ، ﭑ نْمَ سّيوَدٍ ﭑ مَ وَلِ رَ عَ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 مَ ﭑ مُ سُو سَمَ قٍقٍ شَ قٍ قَلَدٍ قٌ عَلَ شَ مِشِ سُفَندِشِ بَرَ نَشَن نَبَ ﭑ سَابُي رَ، عَلَكٌ سِ فبّتّيٍ شَ عَلَ شُي رَبَتُ. عَ بَرَ نَ رَبَ ﭑ مَ مَسٍنيِيٍ نُن ﭑ مَ كّوَلِيٍ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ابَنَكٌي نُن تْنشُمَيٍ شَ سّنبّ سَابُي رَ، عَ نُن عَلَ شَشِلِ سّنِيّنشِ سّنبّ سَابُي رَ. نَ كُي، كٍلِقٍ دَرِ سَلَمُ هَن عَ سَ دْشْ عِلِرِ رَ، ﭑ بَرَ عَلَ شَ مِشِ سُفَندِشِ شَ شِبَارُ قَنيِ رَيٍنسٍن 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بِرِن كُي، ﭑ كَتَشِ نّ ﭑ شَ مِشِيٍ كَوَندِ عِسَ شَ شِبَارُ قَنيِ رَ نَشٍيٍ مُ عَلَ شَ مِشِ سُفَندِشِ كٌلٌن. ﭑ مُ وَ نَ رَبَقٍ كَوَندِلَ فبّتّ دَنفِ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عَ سّبّشِ كِتَابُي كُي كِ نَشّ،«عَ شَ قٍ سِنفٍ مُ نُ قَلَ نَشٍيٍ بّ،عٍ قَمَ نّ عَ كٌلٌندٍ.مِشِ نَشٍيٍ سِنفٍ مُ نُ عَ شَ قٍ مّ،عٍ قَمَ نّ عَ قَهَامُ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وَلِ نَن عَ نِيَشِ ﭑ مُ نْشِ سِفَدٍ وٌ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كْسِ ﭑ مَ وَلِ بَرَ حْن يِ بْشِيٍ مَ. ﭑ نُ بَرَ وَ سِفَقٍ وٌ يِرٍ كَبِ حّ وُيَ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لِ ﭑ مَ ﭑ شَ دَنفِ وٌ يِرٍ ﭑ نَ كِرَ سُشُ سِفَقٍ رَ سِثَنيِ بْشِ مَ. وٌن شَ لُ يِرٍ كٍرٍن وَشَتِ ندٍ مَ عَلَكٌ ﭑ شَ حّلّشِن وٌ تٌقٍ رَ، عَ شْلِ ﭑ مَ وٌ شَ ﭑ مَلِ سِفَقٍ رَ سِثَ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ﭑ نَ سِفَقٍ دَرِ سَلَمُ سّنِيّنتْييٍ مَلِ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رِ مَ دَنشَنِيَتْي حَمَيٍ نَشٍيٍ نَ مَسٍدٌن نُن عَكَيِ بْشِ مَ، عٍ عَ حَنِفٍ نّ عٍ شَ عٍ هَرِفٍ ندٍ مَلَن، عٍ شَ عَ رَ سَنبَ دَرِ سَلَمُ مِسِكِينّيٍ مَ نَشٍيٍ نَ نَ سّنِيّنتْييٍ 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نَن عَ حَنِفٍشِ. عَنُن، عَ لَنمَ عٍ شَ نَ نَتّ تٌنفٌ بَرِ مَ يُوِقِيٍ تٌ قِندِ سَابُي رَ عٍ تَن سِ فبّتّيٍ بّ عَلَ شَ قٍيٍ كُي، عَ لَن نّ عٍ قَن شَ يُوِقِيٍ مَلِ بَلٌي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تَن نَشٍيٍ شَ دَنشَنِيَ تِلِن، عَ لَنمَ وٌن شَ دِحّ مِشِيٍ بّ نَشٍيٍ شَ دَنشَنِيَ مُ تِلِن. وٌن نَشَ وٌن يّتّ وَشْنقٍ فبَنسَن شَ قٍ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ﭑ نَ فّ نَ وَلِ رَ، ﭑ يِ كْبِرِ سٌ عٍ يِ دَنشَنِيَتْييٍ بَرَ نَشَن نَسَنبَ، ﭑ دَنفِمَ وٌ يِرٍ سِفَقٍ رَ سِثَنيِ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عَ كٌلٌن ﭑ تٌ سِفَقٍ وٌ يِرٍ، نَ قِندِ مَ عَلَ شَ مِشِ سُفَندِشِ شَ بَرَكّ نَن نَ وٌ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فَشَكٍرٍنيِيٍ، ﭑ بَرَ وٌ مَيَندِ وٌن مَرِفِ عِسَ عَلَ شَ مِشِ سُفَندِشِ شَ قٍ رَ، عَ نُن شَنُنتٍيَ شَ قٍ رَ نَشَن كٍلِمَ عَلَ شَشِلِ سّنِيّنشِ مَ، وٌ شَ ﭑ مَلِ، وٌ شَ وَكِلِ ﭑ بّ عَلَ مَشَندِ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عَلَ مَشَندِ ﭑ بّ عَ شَ ﭑ نَتَنفَ يُدَيَ دَنشَنِيَتَرٍيٍ مَ، عَ نُن مَن، دَرِ سَلَمُ سّنِيّنتْييٍ شَ حّلّشِن عٍ مَلِسٍ رَ ﭑ سِفَقٍ نَشَن نَ عٍ شْ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شَ عَلَ تِن، ﭑ وٌ يِرٍ لِمَ سّيوّ كُي، وٌن نْ وٌن بٌرٍ سّنبّ سٌ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عَ تَن نَشَن بْحّسَ قِمَ، عَ شَ لُ وٌ بِرِن سّيتِ مَ. عَمِ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كَن شَ عَ بٌورٍ نَن شَ هّيرِ قٍن، نَشَن نْمَ عَ مَلِدٍ عَ شَ دَنشَنِيَ شُن شَ مَ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شَ مِشِ سُفَندِشِ مُ عَ يّتّ وَشْنقٍ شَ قٍن. عَ عَ قَلَ نّ عَلْ عَ سّبّشِ كِتَابُي كُي كِ نَشّ،«كٌنبِيٍ نَشٍيٍ عِلَنشِ عِ رَ،نٍيٍ ﭑ تَن نَن لِ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 نَشَن بِرِن سّبّشِ كِتَابُي كُي وَشَتِ دَنفِشِ، عٍ سّبّشِ نّ عَلَكٌ وٌن شَ قَهَامُي سْتْ، وٌن شَ وٌن تُننَبّشِ، وٌن شَ لِمَنِيَ، عَلَكٌ شَشِلِ تِدٍ شَ لُ وٌ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عَ تَن نَشَن تُننَبّشِيَ نُن لِمَنِيَ قِمَ، عَ شَ لَنيِ رَ سٌ وٌ تَفِ عَلْ عَ شَ مِشِ سُفَندِشِ عِسَ عَ مَسٍنشِ وٌ بّ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كٌ وٌ شَ عَلَ مَتْشْ شَشِلِ نُن شُي كٍرٍن نَ، عَ تَن نَشَن قِندِشِ عَ شَ مِشِ سُفَندِشِ نُن وٌن مَرِفِ عِسَ بَ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 شَ وٌ بٌرٍ رَ سّنّ عَلْ عَلَ شَ مِشِ سُفَندِشِ وٌ رَ سّنّ كِ نَشّ، عَلَكٌ عَلَ شَ مَتْشْي سْتْ.]]></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رْ مَ 15:1-33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