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رْ مَ 1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شَ دَنشَنِيَتْي رَ سّنّ هَلِ عَ شَ دَنشَنِيَ مُ تِلِن. وٌ نَشَ عَ رَكِيتِ عَ شَ مَحْشُنيِ بِرِن شَ قٍ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شِ ندٍ نْمَ لَدٍ عَ رَ، عَ دٌنسٍ بِرِن رَدَشَشِ عَ بّ، كْنْ مِشِ فبّتّ نَشَن شَ دَنشَنِيَ مُ تِلِن، عَ نْمَ لَدٍ عَ رَ عَ سَنسِ بٌفِ فبَنسَن نَن نَدَشَشِ عَ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شِ نَشَن دٌنسٍ مْولِ بِرِن دٌنمَ، نَ مُ لَن عَ شَ عَ بٌورٍ رَحَاشُ نَشَن تٌندِ مَ دٌنسٍ ندٍ دٌنقٍ رَ. مِشِ نَشَن مُ سُبٍ دٌنمَ، نَ كَنيِ قَن مُ لَن عَ شَ عَ بٌورٍ مَكِيتِ نَشَن سُبٍ دٌنمَ، بَرِ مَ عَلَ نَ كَنيِ قَن نَسّنّمَ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دٍ عِ قِندِشِ كِيتِسَ رَ مِشِ فبّتّ شَ كٌنيِ شُن مَ؟ عَ نَ تِ عَ مَرِفِ يَ عِ عَ شَ وَلِ شَ قٍ رَ، عَ شَن بَ، عَ مُ شَن بَ، نَ نَ عَ تَن نُن عَ مَرِفِ نَن تَفِ. عَنُن، عَ شَنمَ نّ، بَرِ مَ مَرِفِ عَلَ نْمَ عَ رَشَن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شِ ندٍ نْمَ لَدٍ عَ رَ عَ لْشْييٍ تِدٍ فبٌ عٍ بٌورٍ بّ، كْنْ مِشِ فبّتّ تَن بّ، لْشْي بِرِن لَن. كَنكَن لَشِ نَشَن نَ، عَ شَ لَ عَ رَ عَ بْحّ نَن يَتِ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شَن لَشِ عَ رَ عَ لْشْييٍ تِدٍ فبٌ عٍ بٌورٍ بّ، نَ كَنيِ لَشِ عَ رَ مَرِفِ نَن بّ. نَشَن دٌنسٍ مْولِ بِرِن دٌنمَ، عَ كَنيِ عَ رَبَمَ مَرِفِ نَن بّ، بَرِ مَ عَ تَنتُي رَ سِفَمَ عَلَ مَ عَ شَ بَلٌي شَ قٍ رَ. مِشِ نَشَن مُ دٌنسٍ ندٍ دٌنمَ، نَ كَنيِ قَن نَ رَبَمَ مَرِفِ نَن بّ، بَرِ مَ عَ قَن تَنتُي رَ سِفَمَ عَلَ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شِ يٌ فبٍ مُ عَ يّتّ رَ، كٍلِ يِ دُنِحَ، هَن لَاشِ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 وٌن بَلٌ، شَ وٌن قَشَ، نَ بِرِن نَبَمَ مَرِفِ نَن بّ. شَ وٌن بَلٌشِ، شَ وٌن قَشَشِ، وٌن قِندِشِ مَرِفِ فبٍ نَن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بَرِ مَ عَلَ شَ مِشِ سُفَندِشِ قَشَ نّ، عَ مَن كٍلِ قَشّ مَ، عَلَكٌ عَ شَ قِندِ مِشِ قَشَشِيٍ نُن عَ بَلٌشِيٍ مَرِفِ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نقٍ رَ عِ تَن قَ عِ بٌورٍ مَكِيتِمَ؟ مُنقٍ رَ عِ عَ رَحَاشُمَ؟ وٌن بِرِن مُ قَمَ تِدٍ شّ عَلَ يَ عِ كِيتِ لْشْ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سّبّشِ كِتَابُي كُي،مَرِفِ نَشّ، «ﭑ شَ نْندِ مَسٍن وٌ بّ.بِرِن قَمَ نّ عٍ شِنبِ سِندٍ ﭑ بّ.عَدَ مَدِ دّ بِرِن قَمَ عَ مَسٍندٍ، عَ ﭑ تَن نَن نَ عَلَ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نكَن قَمَ نّ عَ شَ وَلِ دّنتّفّدٍ عَلَ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كُي، وٌن نَشَ وٌن بٌرٍ مَكِيتِ. وٌن شَ قٍ بِرِن نَن نَبَ عَلَكٌ وٌن نَشَ وٌن نفَشَكٍرٍنيِ رَتَنتَ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تٌ دَنشَنِيَشِ مَرِفِ عِسَ مَ، ﭑ عَ كٌلٌن، ﭑ مَن لَشِ عَ رَ، عَ دٌنسٍ يٌ مُ نَ نَشَن قِندِشِ دٌنسٍ سّنِيّنتَرٍ رَ. كْنْ شَ عِ شَشِلِ بَرَ سِيكّ دٌنسٍ ندٍ شَ سّنِيّنتَرٍحَ مَ، نَ بَرَ قِندِ عِ بّ سٍ سّنِيّنتَرٍ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 عَ سَ لِ عِ دٌنسٍ ندٍ دٌنمَ نَشَن عِ نفَشَكٍرٍنيِ تْورْ مَ، عِ مُ حّرّقٍ شَنُنتٍيَ شَ مَ. عِ شَ دٌنسٍ شَ قٍ نَشَ عَ نِيَ عِ نفَشَكٍرٍنيِ شَ فَن كِسِ رَ، عَلَ شَ مِشِ سُفَندِشِ قَشَ نَشَن مَ قٍ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كُي، عَ مُ لَن مِشِيٍ شَ قٍ كٌبِ قَلَ سٍ ندٍ شَ قٍ رَ، نَشَن قِندِشِ عَ قَنيِ رَ وٌ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 شَ مَنفّيَ نِينِ مُ قِندِشِ دٌنسٍ نُن مِنسٍ قٍ شَ رَ. عَ قِندِشِ تِنشِنيِ نُن سّيوّ قٍ نَن نَ، عَلَ شَشِلِ سّنِيّنشِ سَابُ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شِ نَشَن وَلِمَ عَلَ شَ مِشِ سُفَندِشِ بّ يِ مْولِ رَ، عَ رَقَنمَ نّ عَلَ مَ، عَ رَقَن مِشِيٍ قَن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كُي، وٌن شَ قٍ بِرِن نَبَ عَلَكٌ لَنيِ شَ لُ وٌن تَفِ، وٌن شَ وٌن بٌرٍ شَ دَنشَنِيَ سّنبّ سٌ.]]></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شَ عَلَ شَ وَلِ شُن نَكَنَ دٌنسٍ ندٍ شَ قٍ رَ. عَ نْندِ كِ مَ، دٌنسٍ بِرِن دَشَ، كْنْ عَ مُ لَن مِشِ يٌ شَ دٌنسٍ ندٍ دٌن نَشَن عَ نفَشَكٍرٍنيِ رَتَنتَن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هَلِ مِشِ مُ سُبٍ يٌ دٌن، عَ مُ وّنِ يٌ مِن، عَ مُ قٍقٍ يٌ رَبَ نَشَن عَ نفَشَكٍرٍنيِ رَتَنتَنمَ، نَ نَن قَ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حْشُنيِ يٌ نَ عِ بّ يِ شَ قٍ رَ، عِ شَ عَ لُ عِ نُن عَلَ تَفِ. سّيوّ نَ مِشِ بّ نَشَن مُ عَ يّتّ رَتْنمَ عَ شَ مَحْشُنيِ سَابُي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كْنْ شَ مِشِ دٌنسٍ ندٍ دٌنمَ عَ سِيكّشِ نَشَن مَ قٍ رَ، نَ كَنيِ بَرَ كِيتِ كَنَ عَ يّتّ بّ، بَرِ مَ عَ بَرَ قٍ رَبَ عَ مُ لَشِ نَشَن نَ. مِشِ مُ لَشِ قٍ نَشَن نَ، نَ تَن بَرَ قِندِ يُنُبِ قٍ رَ عَ 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2026-10-19T10:51:30Z</dcterms:created>
  <dcterms:modified xsi:type="dcterms:W3CDTF">2026-10-19T10:51:30Z</dcterms:modified>
  <dc:title>Bible.com.au: رْ مَ 14:1-23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