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عَلَ شَ مِشِ سُفَندِشِ قَشَ نّ، عَ مَن كٍلِ قَشّ مَ، عَلَكٌ عَ شَ قِندِ مِشِ قَشَشِيٍ نُن عَ بَلٌشِيٍ مَرِ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قٍ رَ عِ تَن قَ عِ بٌورٍ مَكِيتِمَ؟ مُنقٍ رَ عِ عَ رَحَاشُمَ؟ وٌن بِرِن مُ قَمَ تِدٍ شّ عَلَ يَ عِ كِيتِ لْشْ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بّشِ كِتَابُي كُي،مَرِفِ نَشّ، «ﭑ شَ نْندِ مَسٍن وٌ بّ.بِرِن قَمَ نّ عٍ شِنبِ سِندٍ ﭑ بّ.عَدَ مَدِ دّ بِرِن قَمَ عَ مَسٍندٍ، عَ ﭑ تَن نَن نَ عَ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كَن قَمَ نّ عَ شَ وَلِ دّنتّفّدٍ عَلَ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وٌن نَشَ وٌن بٌرٍ مَكِيتِ. وٌن شَ قٍ بِرِن نَن نَبَ عَلَكٌ وٌن نَشَ وٌن نفَشَكٍرٍنيِ رَتَنتَ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دَنشَنِيَشِ مَرِفِ عِسَ مَ، ﭑ عَ كٌلٌن، ﭑ مَن لَشِ عَ رَ، عَ دٌنسٍ يٌ مُ نَ نَشَن قِندِشِ دٌنسٍ سّنِيّنتَرٍ رَ. كْنْ شَ عِ شَشِلِ بَرَ سِيكّ دٌنسٍ ندٍ شَ سّنِيّنتَرٍحَ مَ، نَ بَرَ قِندِ عِ بّ سٍ سّنِيّنتَ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سَ لِ عِ دٌنسٍ ندٍ دٌنمَ نَشَن عِ نفَشَكٍرٍنيِ تْورْ مَ، عِ مُ حّرّقٍ شَنُنتٍيَ شَ مَ. عِ شَ دٌنسٍ شَ قٍ نَشَ عَ نِيَ عِ نفَشَكٍرٍنيِ شَ فَن كِسِ رَ، عَلَ شَ مِشِ سُفَندِشِ قَشَ نَشَن مَ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مُ لَن مِشِيٍ شَ قٍ كٌبِ قَلَ سٍ ندٍ شَ قٍ رَ، نَشَن قِندِشِ عَ قَنيِ رَ 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 مَنفّيَ نِينِ مُ قِندِشِ دٌنسٍ نُن مِنسٍ قٍ شَ رَ. عَ قِندِشِ تِنشِنيِ نُن سّيوّ قٍ نَن نَ، عَلَ شَشِلِ سّنِيّنشِ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شَن وَلِمَ عَلَ شَ مِشِ سُفَندِشِ بّ يِ مْولِ رَ، عَ رَقَنمَ نّ عَلَ مَ، عَ رَقَن مِشِيٍ قَ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دَنشَنِيَتْي رَ سّنّ هَلِ عَ شَ دَنشَنِيَ مُ تِلِن. وٌ نَشَ عَ رَكِيتِ عَ شَ مَحْشُنيِ بِرِن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ن شَ قٍ بِرِن نَبَ عَلَكٌ لَنيِ شَ لُ وٌن تَفِ، وٌن شَ وٌن بٌرٍ شَ دَنشَنِيَ سّنبّ 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لَ شَ وَلِ شُن نَكَنَ دٌنسٍ ندٍ شَ قٍ رَ. عَ نْندِ كِ مَ، دٌنسٍ بِرِن دَشَ، كْنْ عَ مُ لَن مِشِ يٌ شَ دٌنسٍ ندٍ دٌن نَشَن عَ نفَشَكٍرٍنيِ رَتَنتَن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لِ مِشِ مُ سُبٍ يٌ دٌن، عَ مُ وّنِ يٌ مِن، عَ مُ قٍقٍ يٌ رَبَ نَشَن عَ نفَشَكٍرٍنيِ رَتَنتَنمَ، نَ نَن قَ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حْشُنيِ يٌ نَ عِ بّ يِ شَ قٍ رَ، عِ شَ عَ لُ عِ نُن عَلَ تَفِ. سّيوّ نَ مِشِ بّ نَشَن مُ عَ يّتّ رَتْنمَ عَ شَ مَحْشُنيِ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شَ مِشِ دٌنسٍ ندٍ دٌنمَ عَ سِيكّشِ نَشَن مَ قٍ رَ، نَ كَنيِ بَرَ كِيتِ كَنَ عَ يّتّ بّ، بَرِ مَ عَ بَرَ قٍ رَبَ عَ مُ لَشِ نَشَن نَ. مِشِ مُ لَشِ قٍ نَشَن نَ، نَ تَن بَرَ قِندِ يُنُبِ قٍ رَ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دٍ نْمَ لَدٍ عَ رَ، عَ دٌنسٍ بِرِن رَدَشَشِ عَ بّ، كْنْ مِشِ فبّتّ نَشَن شَ دَنشَنِيَ مُ تِلِن، عَ نْمَ لَدٍ عَ رَ عَ سَنسِ بٌفِ فبَنسَن نَن نَدَشَشِ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دٌنسٍ مْولِ بِرِن دٌنمَ، نَ مُ لَن عَ شَ عَ بٌورٍ رَحَاشُ نَشَن تٌندِ مَ دٌنسٍ ندٍ دٌنقٍ رَ. مِشِ نَشَن مُ سُبٍ دٌنمَ، نَ كَنيِ قَن مُ لَن عَ شَ عَ بٌورٍ مَكِيتِ نَشَن سُبٍ دٌنمَ، بَرِ مَ عَلَ نَ كَنيِ قَن نَسّنّ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 عِ قِندِشِ كِيتِسَ رَ مِشِ فبّتّ شَ كٌنيِ شُن مَ؟ عَ نَ تِ عَ مَرِفِ يَ عِ عَ شَ وَلِ شَ قٍ رَ، عَ شَن بَ، عَ مُ شَن بَ، نَ نَ عَ تَن نُن عَ مَرِفِ نَن تَفِ. عَنُن، عَ شَنمَ نّ، بَرِ مَ مَرِفِ عَلَ نْمَ عَ رَشَ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دٍ نْمَ لَدٍ عَ رَ عَ لْشْييٍ تِدٍ فبٌ عٍ بٌورٍ بّ، كْنْ مِشِ فبّتّ تَن بّ، لْشْي بِرِن لَن. كَنكَن لَشِ نَشَن نَ، عَ شَ لَ عَ رَ عَ بْحّ نَن 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لَشِ عَ رَ عَ لْشْييٍ تِدٍ فبٌ عٍ بٌورٍ بّ، نَ كَنيِ لَشِ عَ رَ مَرِفِ نَن بّ. نَشَن دٌنسٍ مْولِ بِرِن دٌنمَ، عَ كَنيِ عَ رَبَمَ مَرِفِ نَن بّ، بَرِ مَ عَ تَنتُي رَ سِفَمَ عَلَ مَ عَ شَ بَلٌي شَ قٍ رَ. مِشِ نَشَن مُ دٌنسٍ ندٍ دٌنمَ، نَ كَنيِ قَن نَ رَبَمَ مَرِفِ نَن بّ، بَرِ مَ عَ قَن تَنتُي رَ سِفَمَ عَ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يٌ فبٍ مُ عَ يّتّ رَ، كٍلِ يِ دُنِحَ، هَن لَا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ن بَلٌ، شَ وٌن قَشَ، نَ بِرِن نَبَمَ مَرِفِ نَن بّ. شَ وٌن بَلٌشِ، شَ وٌن قَشَشِ، وٌن قِندِشِ مَرِفِ فبٍ نَن نَ،]]></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رْ مَ 14:1-23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