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يٌ شَ دٌنِ نَشَ لُ وٌ مَ، وٌ شَ شَنُنتٍيَ نَن لَن عَ شَ لُ وٌ بٌرٍ بّ، بَرِ مَ نَشَن نَ عَ بٌورٍ مَشَنُ، عَ بَرَ سّرِيّ رَكَمَ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شَ يَامَرِيٍ عَلْ، «عِ نَشَ يّنّ رَبَ، عِ نَشَ مِشِ قَشَ، عِ نَشَ مُحّ تِ، عِ نَشَ مِلَ،» عَ نُن يَامَرِ فبّتّيٍ بِرِن، نٍيٍ مَلَنشِ قِندِشِ مَسٍنيِ كٍرٍن نَن نَ؛ عِ شَ عِ بٌورٍ شَنُ عَلْ عِ يّتّ يَ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 عِ بٌورٍ شَنُ، عِ مُ قٍقٍ كٌبِ نِيَمَ عَ رَ. نَ نَ عَ رَ، عِ بٌورٍ شَنُقٍ قِندِشِ عَلَ شَ سّرِيّ بِرِن نَبَتُقٍ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قٍ بِرِن كُي، وٌ عَ كٌلٌن وٌن نَ وَشَتِ نَشّ. شُنُ تّمُي بَرَ عَ لِ شِ شْلِ مَ، كِسِ بَرَ مَكْرّ وٌن نَ دَنفِ وَشَتِ رَ وٌن دَنشَنِيَشِ تّمُي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ي بَرَ مَسِفَ، عَ فبٍ مُ لُشِ كُيٍ شَ عِبَ. وٌن شَ سٍنتَنّ شَ دِ مِ وَلِيٍ بّحِن، وٌن قَ عَلَ شَ نَءِيَلَنيِ مَ، وٌن شَ عَ شَ فٍرٍ سٌسٍيٍ تٌ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ن شَ حّرّ تِنشِنيِ كُي عَلْ عَ لَنمَ وٌن شَ حّرّ كِ نَشّ عَلَ شَ نَءِيَلَنيِ كُي. وٌن نَشَ سِفَ شُلُن حَاشِ، وٌن نَشَ سِيسِ، وٌن نَشَ يّنّ نُن لَنفٌيحَ رَبَ، وٌن شَ فٍرٍ نُن تْونّ لُ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عَلَ شَ مِشِ سُفَندِشِ عِسَ شَ قٍ نَن سُشُ، وٌ نَشَ بِرَ وٌ قَتٍ بّندّ وَشْنقٍ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وَشْن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رِن شَ عَ يّتّ مَفٌرٌ عَ شَ مَنفّيٍ بّ، بَرِ مَ مَنفّيَ بِرِن كٍلِمَ عَلَ نَن مَ، عَ نَ عَ رَفِرِ نَ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نَن عَ رَ، مِشِ نَشَن نَ مَنفّ مَتَندِ، نَ كَنيِ عَلَ نَن شَ يَامَرِ مَتَندِشِ. عَ قَمَ نّ عَ شَ نَ وَلِ كٌبِ سَرٍ سْتْ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لِ قَنيِ رَبَيٍ مُ فَاشُمَ مَنفّيٍ يَ رَ، وَلِ كٌبِ رَبَيٍ نَن فَاشُمَ عٍ يَ رَ. شَ عِ مُ وَ مَ عِ شَ فَاشُ مَنفّ يَ رَ، عِ شَ لُ كِرَ قَنيِ نَن شْن مَ. نَ كُي، مَنفّ قَمَ نّ عِ مَتْشْ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رِ مَ مَنفّ وَلِمَ عَلَ نَن بّ وٌ شَ مُنَقَنيِ شَ قٍ رَ. كْنْ شَ عِ قٍ كٌبِ رَبَ، عَ لَنمَ عِ شَ فَاشُ، بَرِ مَ سَنتِدّفّمَ مُ نَ مَنفّ يِ قُقَقُ شَ رَ. عَ تٌ نَ عَلَ شَ وَلِ نَن نَ، عَ عَلَ شَ شْنّ نَن مَسٍنمَ قٍ كٌبِ رَبَيٍ شِلِ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نَن عَ تٌشِ، قٌ وٌ شَ وٌ يّتّ مَفٌرٌ نّ مَنفّيٍ بّ. وٌ نَ رَبَمَ نَ حَشَنكَتّ شَ قٍ فَاشُي مَ، عَ نُن مَن وٌ بْحّ نَن يَتِ وَ مَ وٌ شَ عَ رَبَ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لَن وٌ شَ دُوتِ قِ نَ نَن مَ، بَرِ مَ دُوتِ مَشِلِيٍ قَن نَ عَلَ شَ يَامَرِ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كَنكَن فبٍ سٌ عَ يِ، عَ لَن عَ شَ نَشَن سْتْ. وٌ دُوتِ سٌ دُوتِ مَشِلِيٍ يِ، وٌ وٌ مَفٌرٌ مِشِيٍ بّ وٌ لَنمَ وٌ شَ وٌ مَفٌرٌ نَشٍيٍ بّ، وٌ مِشِيٍ بِنيَ وٌ لَن وٌ شَ نَشٍيٍ بِنيَ.]]></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2026-08-15T13:56:02Z</dcterms:created>
  <dcterms:modified xsi:type="dcterms:W3CDTF">2026-08-15T13:56:02Z</dcterms:modified>
  <dc:title>Bible.com.au: رْ مَ 13:1-14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