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رْ مَ 1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عَ ندٍ كِشِ مِشِ رَلِمَنِيَقٍ نَن نَ، نَ كَنيِ شَ مِشِيٍ رَلِمَنِيَ. شَ عَ ندٍ قِندِ مِشِ رَ نَشَن كِ تِمَ، نَ كَنيِ شَ مِشِيٍ كِ عَ قَنيِ رَ. شَ عَ ندٍ قِندِ يَرٍرَتِ رَ، عَ كَنيِ شَ نَ رَبَ عَ كِ مَ. شَ عَ ندٍ قِندِ تْورْ مِشِيٍ مَلِمَ رَ، عَ كَنيِ شَ نَ رَبَ سّيوّ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شَ مِشِيٍ شَنُ بْحّ قِيشّ رَ. وٌ شَ قٍ كٌبِ شْن، وٌ شَ قٍ قَنيِ سُشُ وٌ سّنبّ بِرِن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شَ وٌ بٌرٍ شَنُ نفَشَكٍرٍنيَ شَنُنتٍيَ نَن نَ. وٌ شَ وٌ بٌرٍ بِنيَ دَنفِقٍ وٌ يّتّ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تُن نَشَ رَشْنْ، وٌ شَ وٌ تُننَبّشِ. وٌ شَ وَكِلِ وٌ بْحّ بِرِن نَ. وٌ شَ وَلِ وٌ مَرِفِ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شَ سّيوَ قٍ مَ وٌ شَشِلِ تِشِ نَشَن نَ. وٌ شَ دُلُشْتْ وٌ شَ تْورّ كُي. وٌ نَشَ تَفَن عَلَ مَشَندِ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شَ سّنِيّنتْييٍ مَلِ عٍ شَ تْورّ كُي. وٌ شَ شْحّيٍ رَ سّ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شَ عَلَ مَشَندِ مِشِيٍ بّ نَشٍيٍ وٌ حَشَنكَتَمَ. وٌ شَ دُبَ عٍ بّ، وٌ نَشَ عٍ دَنكَ.]]></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شَ سّيوَ بٌورٍيٍ شَ سّيوّ، وٌ شَ سُننُن بٌورٍ شَ سُننُن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شَ لَن وٌ بٌرٍ مَ. وٌ نَشَ وٌ يّتّ عِفبٌ، يّتّ مَفٌرٍ نَن شَ رَقَن وٌ مَ. وٌ نَشَ وٌ يّتّ مَحْشُن لْننِلَ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نَشَ قٍ كٌبِ حْشْ قٍ كٌبِ رَ. وٌ شَ كَتَ مِشِيٍ شَ وٌ كٌلٌن قٍ قَنيِ رَبَيٍ نَن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حَمَ حّرّ كِ]]></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شَ وٌ نْ قٍ بِرِن نَبَ عَلَكٌ لَنيِ شَ لُ وٌ نُن مِشِ بِرِن تَفِ.]]></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شَنُنتٍنيِيٍ، وٌ نَشَ وٌ فبٍحْشْ وٌ يّتّ رَ، وٌ شَ نَ لُ عَلَ مَ، بَرِ مَ عَ سّبّشِ كِتَابُي كُي،«عَلَ نَشّ، ﭑ تَن نَن وٌ فبٍحْشْمَ،ﭑ تَن نَن قٍ كٌبِ رَفبِلٍنمَ عَ رَبَمَ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مَن سّبّشِ،«شَ كَامّ نَ عِ يَشُي مَ، عِ شَ عَ كِ دٌنسٍ رَ.شَ يٍ شْلِ نَ عَ مَ، عِ شَ عَ كِ يٍ رَ.نَ كُي عَ لُشِ نّ عَلْ عِ نَ تّ وٌلٍيٍ عِبَفَنقٍ عَ شُنيِ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نَشَ تِن قٍ كٌبِ شَ نْ وٌ رَ، وٌ تَن نَن شَ قٍ كٌبِ نْ، قٍ قَنيِ رَبَ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كُي، ﭑ نفَشَكٍرٍنيِيٍ، عَلَ تٌ بَرَ هِننّ وٌ رَ، ﭑ بَرَ وٌ مَشَندِ وٌ شَ وٌ يّتّ بَ سّرّشّ رَ عَلَ بّ، سّرّشّ سّنِيّنشِ نَشَن بَمَ عَ حِحّ رَ، نَشَن نَقَنشِ عَلَ مَ. نَ نَن قِندِ مَ وٌ شَ بَتُي شْرِ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نَشَ وٌ حّرّ يِ دُنِحَ مِشِيٍ حّرّ كِ مَ. وٌ شَ عَ لُ عَلَ شَ وٌ حّرّ كِ قٌرِ مَسَرَ، عَ بْحّ نّينّ نُن شَشِلِ نّينّ قِ وٌ مَ. نَ كُي، وٌ نْمَ نّ عَلَ وَشْنقٍ قَنيِ كٌلٌندٍ، نَشَن عَ كّنّنشِ، نَشَن كَمَلِ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 تٌ هِننّ ﭑ نَ، عَ ﭑ قِندِ عَ شَ شّيرَ رَ، ﭑ شَ وٌ رَ سِ؛ وٌ نَشَ وٌ يّتّ سَ يِرٍ، وٌ شَ قٍ مُ دّننَشَندٍ لِشِ. وٌ نَشَ وٌ يّتّ عِفبٌ، وٌ شَ وٌ يّتّ مَتٌ دَنشَنِيَ شَسَبِ نَن مَ، عَلَ بَرَ نَشَن قِ كَنكَ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قَتٍ كٍرٍن نَن نَ كَنكَن بّ، كْنْ نَ قَتٍ سَلٌنسٍيٍ وُيَ. قَتٍ سَلٌنسٍ بِرِن نُن عَ فبٍ وَلِ.]]></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ن قَن نَ نَ كِ نّ. هَلِ وٌن تٌ وُيَشِ، وٌن بِرِن بَرَ قِندِ قَتٍ كٍرٍن نَ عَلَ شَ مِشِ سُفَندِشِ سَابُي رَ. وٌن لُشِ نّ عَلْ قَتٍ سَلٌنسٍيٍ نَشٍيٍ قَتُشِ عِسَ قَتٍ رَ وٌن مَن قَتُ وٌن بٌرٍ رَ، وٌن بِرِن قِندِ قَتٍ كٍرٍ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 وٌن كِمَ كِيٍ رَ نَشٍيٍ دْشْ وُيَ. عَ نَ رَبَمَ عَ شَ هِننّ بّرّ نَن مَ عَ بَرَ نَشَن حَنِفٍ كَنكَن بّ. شَ عَ مِشِ ندٍ كِشِ عَ شَ نْ وْيّندٍ عَلَ شِلِ رَ، نَ كَنيِ شَ وْيّن عَلَ شِلِ رَ عَ شَ دَنشَنِيَ شَسَبِ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 عَ ندٍ كِشِ مِشِ مَلِ وَلِ نَن نَ، نَ كَنيِ شَ مِشِيٍ مَلِ. شَ عَ ندٍ كِشِ مِشِ كَوَندِقٍ نَن نَ، نَ كَنيِ شَ كَوَندِ تِ.]]></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2026-08-15T13:56:01Z</dcterms:created>
  <dcterms:modified xsi:type="dcterms:W3CDTF">2026-08-15T13:56:01Z</dcterms:modified>
  <dc:title>Bible.com.au: رْ مَ 12:1-21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