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بّشِ،«عَلَ نَشَ عٍ شَشِلِ دْنشُ،عَ عَ نِيَ عٍ يَيٍ مُ سٍ تٌ،عٍ تُلِيٍ مُ قٍ مّ،هَن يِ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دَوُدَ قَن نَشَ عَ مَسٍن،«عٍ شَ شُلُنيِيٍ شَ قِندِ فَنتَنيِ رَ عٍ بّ،يّلّ نَشَن عٍ سُشُمَ،فّمّ نَشَن عٍ رَبِرَ مَ.نَ شَ قِندِ عٍ شَ وَلِ سَ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يَ شَ رَقْورْ، عٍ شَ دْنشُ.عٍ شَ كُنكُرُن عٍ شَ تْورّ بُن مَ وَشَتِ 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ﭑ مَن شَ مَشْرِنيِ تِ، عِسِرَيِلَكَيٍ تٌ بَرَ تَنتَن، عٍ بِرَ، عٍ مُ نْمَ رَكٍلِدٍ سْنْن؟ عَستْقُلَهِ! كْنْ عٍ شَ تَنتَنيِ بَرَ عَ نِيَ سِ فبّتّيٍ بِرِن شَ نْ كِسِ سْتْدٍ، عَلَكٌ نَ كِسِ شْلِ شَ عِسِرَيِلَكَيٍ قَن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دِ، شَ عٍ شَ تَنتَنيِ قِندِشِ هّيرِ شُنفبٍ نَن نَ دُنِحَ بّ، عَ قِندِ بَرَكّ رَ سِ فبّتّيٍ قَن بّ، عٍ شَ قٍ نَ رَكَمَلِ، هّيرِ نُن بَرَكّ شُن مُ مَسَمَ شّ كِ قَ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شَ قَ وْيّن وٌ بّ، وٌ تَن نَشٍيٍ مُ قِندِشِ عِسِرَيِلَكَيٍ رَ. ﭑ تٌ قِندِشِ شّيرَ رَ وٌ تَن سِ فبّتّيٍ بّ، ﭑ سّيوَ مَ نّ ﭑ مَ وَلِ رَ، ﭑ عَ مَتْ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كٌ تّمُندٍ نَ شَ عَ نِيَ ﭑ بٌورٍ يُوِقِيٍ شَ مِلَ ﭑ مَ مَسٍنيِ مَ، ندٍيٍ شَ نْ كِسِدٍ عٍ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عَ كٌبٍ سٌقٍ عٍ رَ، شَ نَ بَرَ عَ نِيَ لَنيِ شَ سٌ عَلَ نُن دُنِحَ تَفِ، عَ دِ، عَلَ عٍ رَفبِلٍنقٍ عَ يّتّ مَ، نَ مُ لُمَ شّ عَلْ مِشِ نَ رَكٍلِ قَشَمِشِيٍ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نسِ شْرِ شُن سِنفٍ بَرَ قِ عَلَ مَ، عَ دْنشْي بِرِن بَرَ قِندِ عَ فبٍ رَ. شَ وُرِ بِلِ سَنكٍ بَرَ قِ عَلَ مَ، عَ سَلٌنيِيٍ قَن بَرَ قِندِ عَ ف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شِ نّ عَلْ عٌلِوِ بِلِ سَلٌنيِ ندٍيٍ نَ شَبَ عَ بِلِ مَ عَلَكٌ وُلَ عٌلِوِ سَلٌنيِيٍ شَ دَقُ نَ شَبَدٍ رَ. عِ تَن مِسَالِشِ نَ وُلَ عٌلِوِ سَلٌنيِ نَن نَ، نَشَن بَلٌمَ نَ عٌلِوِ بِلِ سَابُي رَ، عِ دَقُشِ نَشَ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 مّيشِ عِسِرَيِلَ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 نَشَ عِ يّتّ عِفبٌ نَ سَلٌنيِ شَبَشِيٍ مَ. بٍينُن عِ شَ عِ يّتّ عِفبٌ، عِ مَحْشُن سِندٍن، عَ عِ تَن شَ مُ وُرِ بِلِ سَنكٍ رَبَلٌشِ. وُرِ بِلِ سَنكٍ نَن عِ تَن نَبَلٌ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 قَمَ نّ عَ قَلَدٍ، «وُرِ سَلٌنيِيٍ شَبَشِ نّ عَلَكٌ ﭑ تَن شَ دَقُ عٍ شَبَ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ندِ نَ عَ رَ. عٍ شَبَ عٍ شَ دَنشَنِيَتَرٍحَ نَن مَ، عِ قَن دَقُشِ نَا عِ شَ دَنشَنِيَ نَن مَ قٍ رَ. كْنْ عِ نَشَ عِ يّتّ عِفبٌ. عِ حَن شَ فَا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شَ عَلَ مُ عٌلِوِ بِلِ قَنيِ سَلٌن سِنفٍيٍ لُ نَ، عَ مُ عِ قَن لُمَ نَ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عِ حْشْ سَ عَ شْن مَ عَ عَلَ شَ قَنيِ فبٌ، كْنْ عَ شَ قٍ مَن مَشْرْشْ. عَ شَ قٍ مَشْرْشْ مِشِيٍ نَن مَ نَشٍيٍ بَرَ عَ شَ كِرَ بّحِن، كْنْ عَ شَ قَنيِ فبٌ عِ تَن بّ شَ عِ لُمَ عَ شَ قَنيِ كِرَ شْن مَ. شَ نَ مُ عَ رَ عَ عِ قَن مَ قٍ رَبَمَ نّ عَلْ عَ نَ عٌلِوِ سَلٌنيِ شَ قٍ رَ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قِيٍ قَن، شَ عٍ عٍ شَ دَنشَنِيَتَرٍحَ بّحِن، عٍ مَن قَمَ دَقُدٍ وُرِ بِلِ رَ، عٍ شَبَ نَشَن مَ، بَرِ مَ عَلَ سّنبّ فبٌ. عَ تَن نْمَ عٍ رَفبِلٍندٍ عٍ لُدٍ قٌ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ن نُ قِندِشِ وُلَ عٌلِوِ سَلٌنيِ نَن نَ، نَشَن شَبَشِ عَ دَقُ عٌلِوِ بِلِ فبّتّ مَ، وٌ نُن نَشَن كٍرٍن مُ عَ رَ. شَ عَلَ بَرَ نَ رَبَ عِ بّ، عَ مُ تَفَنمَ عٌلِوِ بِلِ قَنيِ سَلٌنيِ رَفبِلٍندٍ عَ لُدٍ قٌرِ، عَ عَ دَقُ نَ عٌلِوِ بِلِ قَنيِ مَ، عٍ نُن نَشَن كٍرٍ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فَشَكٍرٍنيِيٍ، ﭑ وَشِ نّ وٌ شَ يِ فُندٌ كٌلٌن، عَلَكٌ وٌ نَشَ وٌ يّتّ مَحْشُن لْننِلَيٍ رَ. عِسِرَيِلَكَيٍ بْحّ بَلَنشِ نّ سِندٍن، هَن بٍينُن سِ فبّتّ دَنشَنِيَتْييٍ كْنتِ شَ كَمَ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سِرَيِلَ بِرِن قَمَ نّ رَكِسِدٍ، عَلْ عَ سّبّشِ كِ نَشّ؛«مِشِ شُنسَرَ مَ قَمَ نّ كٍلِ سِيٌنِ،عَ يَشُبَ بْنسْي بَ عَلَ كٌلٌنتَرٍيَ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اتّ نَن نَ كِ ﭑ نَشَن تٌنفٌمَ عٍ بّ،ﭑ نَ عٍ شَ يُنُبِيٍ شَقَرِ لْشْ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شَ مَشْرِنيِ تِ، عَلَ مّيشِ نّ عَ شَ حَمَ رَ؟ عَستْقُلَهِ! ﭑ تَن يّتّ قِندِشِ عِسِرَيِلَكَ نَن نَ، عِبُرَهِمَ شَ مَمَدِ، كٍلِقٍ بُنيَمِن بْنسْ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وِقِيٍ تٌ تٌندِشِ عَلَ شَ شِبَارُ قَنيِ رَ، عٍ قِندِشِ عَلَ يَشُييٍ رَ وٌ تَن نَن مَ مُنَقَنيِ شَ قٍ رَ. كْنْ عَلَ تٌ عٍ سُفَندِ عَ يّتّ بّ، عَ عٍ شَنُشِ عٍ بٍنبَيٍ نَن مَ 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شَ عَلَ بَرَ عَ حَنِفٍ عَ شَ مِشِ ندٍيٍ شِلِ، عَ شَ عٍ بَرَكَ، نَ قٍ مُ كَنَمَ قٍوٌ!]]></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نفٍ رَ نُ وٌ نُ قِندِشِ عَلَ مَتَندِلَيٍ نَن نَ، كْنْ يَكْسِ وٌ هِننّ سْتْشِ يُوِقِيٍ نَن مَ عَلَ مَتَندِ سَابُ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ن بَرَ قَ قِندِ عَلَ مَتَندِلَيٍ رَ عَلَكٌ وٌ تَن شَ هِننّ سْتْ عَلَ يِ، نَ شَنبِ، عَ مَن شَ هِننّ عٍ قَ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لَ بَرَ عَدَ مَ بِرِن لُ تِنشِنتَرٍيَ شَ نْي بُن مَ عَلَكٌ عَ شَ هِننّ عٍ بِرِن نَ.عَلَ بَتُ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دَنيِ مُ نَ عَلَ شَ مُنَقَنيِ مَ!عَ شَشِلِ نُن عَ شَ قَهَامُي تِلِنيِ دَن مُ نَ!عَ شَ نَتّ تٌنفٌشِ كُي مُ كٌلٌنمَ،عَ حّرّ كِ مُ قَهَامُ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دٍ مَرِفِ شَ مَحْشُنيِ كٌلٌن؟ندٍ نْمَ عَ رَ سِ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دٍ بَرَ عَ دٌنِ،عَ نَشَن شَ دٌنِ رَفبِلٍنمَ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 بِرِن كٍلِشِ عَ تَن نَن مَ،سٍ بِرِن بَلٌشِ عَ تَن نَن سَابُي رَ،عَ سٍ بِرِن دَاشِ عَ يّتّ نَن بّ.تَنتُي نَ عَ بّ عَبَدَن! عَمِ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مُ مّيشِ عَ شَ حَمَ رَ عَ بَرَ نَشَن سُفَندِ نُ. وٌ مُ عَ كٌلٌن كِتَابُي نَشَن مَسٍنشِ عَننَبِ عٍلِيَ شَ قٍ رَ، عَ تٌ عَ شُي رَ سِفَ عَلَ مَ عِسِرَيِلَ شِ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مَرِفِ، عٍ بَرَ عِ شَ نَمِحْنمّيٍ قَشَ، عٍ بَرَ عِ شَ سّرّشّبَدٍيٍ رَبِرَ. ﭑ كٍرٍن ثٍتِ نَن قَ لُشِ، عٍ كَتَقٍ عٍ شَ ﭑ تَن قَن قَ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قَ عَ يَابِ دِ؟ عَ نَشّ، «ﭑ بَرَ مِشِ وُلُ سٌلٌقٍرٍ رَفَتَ ﭑ يّتّ بّ نَشٍيٍ مُ نُ عٍ شِنبِ سِن بَالِ كُ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نَ نَ كِ نّ يَكْسِ. عَلَ شَ حَمَ دْنشْي لُشِ، عَ بَرَ نَشٍيٍ سُفَندِ عَ شَ هِننّ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عَ بَرَ عٍ سُفَندِ هِننّ سَابُي رَ، كّوَلِ سَابُي شَ مُ عَ رَ سْنْن، شَ نَ مُ عَلَ شَ هِننّ مُ قِندِ مَ هِننّ يَتِ يَتِ رَ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قَ نَ مَ دِ؟ عِسِرَيِلَ نُ نَشَن قٍنقٍ عَ مُ عَ سْتْ، كْنْ عَلَ نُ بَرَ نَشٍيٍ سُفَندِ، نٍيٍ تَن بَرَ عَ سْتْ. عَ دْنشْييٍ تَن بْحّيٍ نَشَ بَلَن.]]></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2026-08-15T13:56:42Z</dcterms:created>
  <dcterms:modified xsi:type="dcterms:W3CDTF">2026-08-15T13:56:42Z</dcterms:modified>
  <dc:title>Bible.com.au: رْ مَ 11:1-36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