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رْ مَ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تَابُي مُنسٍ مَسٍنشِ؟«عَلَ شَ مَسٍنيِ مَكْرّ عِ رَ.عَ نَ عِ دّ كِرِ مَ،عَ نَ عِ بْحّ قَن مَ.»نَ مَسٍنيِ قِندِشِ دَنشَنِيَ مَسٍنيِ نَن نَ مُشُ نَشَن كَوَندِ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عِ نَ عَ قَلَ عِ دّ رَ عَ مَرِفِ نَن نَ عِسَ رَ، عِ مَن نَشَ لَ عَ رَ عِ بْحّ كُي عَ عَلَ بَرَ عَ رَكٍلِ قَشَمِشِيٍ تَفِ، عِ كِسِ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شِ دَنشَنِيَمَ يِ مَسٍنيِ مَ عَ بْحّ نَن كُي، عَ تِنشِنيِ سْتْ عَلَ يَ عِ. عَ نَ لَ عَ رَ، عَ عَ قَلَمَ عَ دّ نَن نَ، عَ كِسِ سْ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تَابُي عَ مَسٍنشِ، «مِشِ يٌ دَنشَنِيَ عَ مَ، عَ كَنيِ مُ يَافِ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تَفِ رَ سَ يٌ مُ نَ يُوِقِيٍ نُن سِ فبّتّيٍ تَفِ. مَرِفِ كٍرٍن نَن نَ عٍ بِرِن بّ، عَ مَن مِشِ بِرِن كِمَ كِ قَنيِ رَ نَشٍيٍ نَ عَ شِ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 كِتَابُي عَ مَسٍنشِ كِ نَشّ، «نَشَن يٌ نَ عَلَتَلَ شِلِ، نَ كَنيِ كِسِمَ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نَ كُي، عٍ نْمَ عَ شِلِدٍ دِ شَ عٍ مُ دَنشَنِيَشِ عَ مَ؟ عٍ قَ دَنشَنِيَمَ عَ مَ دِ شَ عٍ مُ نُ عَ شَ قٍ مّ؟ عٍ قَ عَ شَ قٍ مّمَ دِ شَ مِشِ يٌ مُ عٍ كَوَندِ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وَندِ قَن تِمَ عٍ بّ دِ شَ مِشِيٍ مُ شّيشِ نَ قٍ مَ؟ عَ سّبّشِ، «شّيرَيٍ، نَشٍيٍ قَمَ شِبَارُ قَنيِ رَ، عٍ قَقٍ قَن كِ قَ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بِرِن شَ مُ يِ شِبَارُ قَنيِ سُشُشِ، بَرِ مَ عَننَبِ عٍسَيِ عَ مَسٍن نّ، «مَرِفِ، ندٍ لَشِ مُشُ شَ مَسٍ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مِشِيٍ دَنشَنِيَمَ نّ عٍ تٌ بَرَ عَلَ شَ مَسٍنيِ رَ مّ. عٍ عَلَ شَ مَسٍنيِ رَ مّمَ عَ شَ مِشِ سُفَندِشِ شَ مَسٍنيِ نَن سَابُ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تِنشِنيِ نَشَن سْتْمَ دَنشَنِيَ سَابُي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ﭑ شَ مَشْرِنيِ تِ، عٍ مُ يِ مَسٍنيِ رَ مّشِ شّ؟ عِيٌ شّ، بَرِ مَ كِتَابُي نَشّ،«عٍ شُي بَرَ مِنِ دُنِحَ بِرِن مَ،عٍ شَ مَسٍنيِ بَرَ سِفَ هَن دُنِحَ دَن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مَن شَ مَشْرِنيِ تِ، عِسِرَيِلَ حَمَ مُ مَسٍنيِ قَهَامُشِ شّ؟ يَابِ قْلّ رَ، عَلَ يِ نَن مَسٍن عَننَبِ مُنسَ سَابُي رَ،«ﭑ عَ نِيَمَ نّ وٌ مِشِيٍ تْونّنَشٍيٍ حَن مُ قِندِشِ سِ يَتِ رَ.ﭑ عَ نِيَمَ نّ وٌ بْحّ شَ تٍ سِ قَهَامُتَرٍ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ننَبِ عٍسَيِ قَن نَشَ شّيرَ عِبَ لِمَنِيَ رَ عَلَ تٌ يِ مَسٍنيِ قِ عَ مَ،«مِشِيٍ بَرَ ﭑ تٌ نَشٍيٍ مُ نُ ﭑ قٍنمَ.ﭑ بَرَ ﭑ يّتّ مَسٍن مِشِيٍ بّ نَشٍيٍ مُ نُ ﭑ مَشْرِنمَ سٍسٍ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عِسِرَيِلَ شَ قٍ رَ، عَ نَشّ،«كٍلِ سٌفٍتٍدٍ مَ هَن سٌفٍفٌرٌدٍ،ﭑ بّلّشّيٍ عِتَلَشِ يِ حَمَ بّ،نَشَن ﭑ شُي مَتَندِ مَ،نَشَن تٌندِ مَ ﭑ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نفَشَكٍرٍنيِيٍ، ﭑ بْحّ وَشْنقٍ بِرِن نَ نَشَن نَ، يُوِقِيٍ شَ كِسِ سْتْ. ﭑ مَ عَلَ مَشَندِ نَن نَ كِ عٍ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 عٍ سٍيدٍ رَ، عَ عٍ سّنبّ سَشِ عَلَ شَ قٍيٍ كُي، كْنْ نَ مُ كٍلِشِ لْننِ شَ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تٌ مُ عَ كٌلٌن عَلَ مِشِ مَتِنشِنمَ عَ يَ عِ كِ نَشّ، عٍ نَشَ كَتَ عٍ شَ عٍ يّتّ كَن مَتِنشِن. نَ كُي، عٍ مُ عٍ يّتّ مَفٌرٌ عَلَ بّ عَ تَن شَ تِنشِنيِ قِ عٍ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 شَ مِشِ سُفَندِشِ بَرَ فّ مُنسَ شَ سّرِيّ رَكَمَلِدٍ، عَلَكٌ نَشَن يٌ نَ دَنشَنِيَ عَ مَ، نَ كَنيِ شَ تِنشِنيِ سْ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ننَبِ مُنسَ تٌ نُ تِنشِنيِ شَ قٍ مَسٍنقٍ نَشَن سْتْمَ سّرِيّ رَبَتُقٍ مَ، عَ يِ نَن سّبّ كِتَابُي كُي، «مِشِ نَشَن يِ سّرِيّ رَبَتُمَ عَ سِمَيَ سْتْمَ نّ عَ سَابُ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عَ تٌ نُ تِنشِنيِ شَ قٍ مَسٍنقٍ نَشَن سْتْمَ دَنشَنِيَ سَابُي رَ، عَ يِ نَن سّبّ،«عِ نَشَ عِ يّتّ مَشْرِن،‹ندٍ تٍمَ كٌورٍ؟›»عَلَ شَ مِشِ سُفَندِشِ مُ فٌرٌشِ شّ كٍلِ كٌورٍ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 نَ مُ عَ رَ عِ عِ يّتّ مَشْرِن،‹ندٍ فٌرٌ مَ بْشِ بُن؟›»عَلَ شَ مِشِ سُفَندِشِ مُ كٍلِشِ قَشَمِشِيٍ شَ تَفِ؟]]></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2026-06-15T08:16:37Z</dcterms:created>
  <dcterms:modified xsi:type="dcterms:W3CDTF">2026-06-15T08:16:37Z</dcterms:modified>
  <dc:title>Bible.com.au: رْ مَ 10:1-21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