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نسّشّ نُ لُشِ نّ عَلْ فِنّيٍ شُنسّشّ. عٍ حِنيِيٍ نُ لُشِ نّ عَلْ يّتّ حِنيِ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رٍ مَكَنتَسٍ نُ نَ عٍ كَنكٍ مَ، عٍ فَبُتٍنيِيٍ نُ شُي رَ مِنِمَ عَلْ سْورِ رَفِسٍ شُي، سٌي فبٍفبٍ نَشَن بّندُ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لِ نُ مِشِ بُنمَ عَلْ تَلِ، نَ شْنّ نُ قَ مِشِ تْورْ كِكٍ سُولِ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يَرٍرَتِ نُ قِندِشِ نَ يِلِ تِلِنشِ شَ مَلٍكّ نَن نَ، نَشَن شِلِ نُ قَلَشِ عٍبُرُ شُي «عَبَدٌن،» عَ نُ قَلَشِ فِرّكِ شُي «عَثٌلِيٌن،» نَ نَن نَ كِ «يِرٍ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شَنكَتّ سِنفٍ بَرَ دَنفِ، قِرِن نَن 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لٍكّ سٍننِ ندٍ تٌ سَرَ قٍ، ﭑ نَشَ شُي ندٍ مّ كٍلِقٍ سّرّشّبَدٍ شّيمَ دَاشِ قٍرِ تُنشُن نَانِيٍ مَ، نَشَن نَ عَلَ يَ 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ي نَشَ عَ قَلَ مَلٍكّ سٍننِ ندٍ بّ، سَرَ نُ سُشُشِ نَشَن يِ، «نَ مَلٍكّ نَانِ رَبّحِن، نَشٍيٍ شِرِشِ عٍقِرَتِ شُ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مَلٍكّ نَانِيٍ نُ نَ وَشَتِ يَتِ نَن مَمّمَ، عَلَكٌ عٍ شَ عَدَ مَدِ ندٍيٍ قَشَ. عَدَ مَدِيٍ عِتَشُنشِ سَشَن نَ، عٍ شَ نَ دْشْدٍ سَشَن ندٍ قَشَ. عٍ نَشَ قُلُن نَ وَلِ شِلِ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سٌي رَفِ فَلِ شَسَبِ نُ دَنفِ مِلِيْن كّمّ قِرِن نَ. ﭑ نَشَ نَ كْنتِ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لَامَتُنيِ كُي ﭑ نَشَ نَ سٌييٍ نُن عٍ رَفِيٍ تٌ. عٍ كَنكٍ مَكَنتَسٍ نُ مَحِنفِشِ نّ عَ فبٍيلِ، عَ قْورّ، نُن عَ نٍرٍقُنيِ دَاشِ. سٌي شُنيِيٍ نُ لُشِ عَلْ يّتّيٍ شُنيِ. تّ، تُورِ، نُن سٌدَ نُ مِنِمَ عٍ دّ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يٍ شَ سَرَ قٍ دْنشْ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نِحَ مِشِ عِتَشُنشِ سَشَن نَ، نَ دْشْدٍ سَشَن ندٍ نَشَ قَشَ نَ فبَلٌي سَشَنيِ مْولِ رَ؛ تّ، تُورِ، نُن سٌدَ نَشَن نُ مِنِمَ عٍ دّ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ييٍ سّنبّ نُ نَ عٍ دّ نُن عٍ شُلِ نَن كُي. عٍ شُلِ نُ مَنِيَشِ بْشِمَسٍ نَن نَ، شُنيِ نُ نَ عَ بّ نَشَن مِشِ تْو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يٍ مُ قَشَ نَ فبَلٌي سَابُي رَ، عٍ مُ فبِلٍن عٍ شَ وَلِ كٌبِيٍ قْشْ رَ. عٍ نُ حِننّيٍ نَن بَتُمَ، عَ نُن كُيٍيٍ شّيمَ دَاشِ، فبٍتِ دَاشِ، وُرٍ فبٍيلِ دَاشِ، فّمّ دَاشِ، نُن وُرِ دَاشِ، نَشٍيٍ مُ نْمَ سٍ تٌدٍ، نَشٍيٍ مُ نْمَ قٍ مّدٍ، نَشٍيٍ مُ نْمَ حّرّ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مِشِيٍ مُ فبِلٍن عٍ شَ قَشَ تِقٍ قْشْ رَ، عٍ شَ مَندُرُ وَلِيٍ، عٍ شَ قٍ حَاشِيٍ، نُن عٍ شَ مُحّيٍ شَ قٍ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 سُولِ ندٍ تٌ سَرَ قٍ، ﭑ نَشَ تُنبُي تٌ بِرَ رَ بْشِ كٍلِقٍ كٌورٍ مَ. عٍ نَشَ يِلِ تِلِنشِ نَادّ سَابِ سٌ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نَ يِلِ نَادّ رَبِ، تُورِ فبٍفبٍ نَشَ مِنِ عَ كُي عَلْ تّ بٍلٍبٍلٍ تُورِ هَن سٌفٍ نَشَ مَكٌتٌ، كُيٍ نَشَ عِ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فُمِيٍ نَشَ مِنِ تُورِ كُي، عٍ قَ فٌرٌ بْشِ مَ. عٍ نُ بَرَ سّنبّ سْتْ عَلْ تَ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بَرَ يَامَرِ سْتْ عَ قَلَقٍ رَ عٍ نَشَ دِن بْشِ حٌوفٍ رَ، نُن سٍ شِندٍ، عَ نُن وُرِ بِلِ يٌ رَ. عَ نُ لَنمَ عٍ شَ عَدَ مَدِيٍ فبَنسَن نَن تْورْ عَلَ شَ تْنشُمَ مُ سَشِ نَشٍيٍ تِفِ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بَرَ يَامَرِ سْتْ عَ قَلَقٍ رَ عٍ نَشَ عَدَ مَدِيٍ قَشَ، عٍ شَ عٍ تْورْ تُن كِكٍ سُولِ بُن مَ. عٍ نُ مِشِ بُنمَ نّ عَلْ تَ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يٍ، مِشِيٍ قَشّ شْلِ مَوَ مَ نّ نَ تْورّ شَ قٍ رَ، كْنْ عٍ مُ نْمَ قَشَدٍ. قَشّ شْلِ عٍ سُشُمَ نّ، كْنْ قَشّ عَ مَكُيَمَ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فُمِيٍ مَنِيَشِ سٌي نَن نَ، نَشٍيٍ رَوَلِمَ فٍرٍ كُي. مَنفّ كَتَنيِ شّيمَ دَاشِ نُ دُ سُشِ عٍ شُن نَ، عٍ يَتَفِيٍ نُ لُشِ نّ عَلْ مِشِيٍ.]]></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2026-07-26T02:00:54Z</dcterms:created>
  <dcterms:modified xsi:type="dcterms:W3CDTF">2026-07-26T02:00:54Z</dcterms:modified>
  <dc:title>Bible.com.au: وَشَيِ 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