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692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وَشَيِ 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شُنسّشّ نُ لُشِ نّ عَلْ فِنّيٍ شُنسّشّ. عٍ حِنيِيٍ نُ لُشِ نّ عَلْ يّتّ حِنيِ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وُرٍ مَكَنتَسٍ نُ نَ عٍ كَنكٍ مَ، عٍ فَبُتٍنيِيٍ نُ شُي رَ مِنِمَ عَلْ سْورِ رَفِسٍ شُي، سٌي فبٍفبٍ نَشَن بّندُن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شُلِ نُ مِشِ بُنمَ عَلْ تَلِ، نَ شْنّ نُ قَ مِشِ تْورْ كِكٍ سُولِ بُن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شَ يَرٍرَتِ نُ قِندِشِ نَ يِلِ تِلِنشِ شَ مَلٍكّ نَن نَ، نَشَن شِلِ نُ قَلَشِ عٍبُرُ شُي «عَبَدٌن،» عَ نُ قَلَشِ فِرّكِ شُي «عَثٌلِيٌن،» نَ نَن نَ كِ «يِرٍ كَ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حَشَنكَتّ سِنفٍ بَرَ دَنفِ، قِرِن نَن لُشِ.]]></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مَلٍكّ سٍننِ ندٍ تٌ سَرَ قٍ، ﭑ نَشَ شُي ندٍ مّ كٍلِقٍ سّرّشّبَدٍ شّيمَ دَاشِ قٍرِ تُنشُن نَانِيٍ مَ، نَشَن نَ عَلَ يَ عِ.]]></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 شُي نَشَ عَ قَلَ مَلٍكّ سٍننِ ندٍ بّ، سَرَ نُ سُشُشِ نَشَن يِ، «نَ مَلٍكّ نَانِ رَبّحِن، نَشٍيٍ شِرِشِ عٍقِرَتِ شُرٍ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 مَلٍكّ نَانِيٍ نُ نَ وَشَتِ يَتِ نَن مَمّمَ، عَلَكٌ عٍ شَ عَدَ مَدِ ندٍيٍ قَشَ. عَدَ مَدِيٍ عِتَشُنشِ سَشَن نَ، عٍ شَ نَ دْشْدٍ سَشَن ندٍ قَشَ. عٍ نَشَ قُلُن نَ وَلِ شِلِ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سٌي رَفِ فَلِ شَسَبِ نُ دَنفِ مِلِيْن كّمّ قِرِن نَ. ﭑ نَشَ نَ كْنتِ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نَ لَامَتُنيِ كُي ﭑ نَشَ نَ سٌييٍ نُن عٍ رَفِيٍ تٌ. عٍ كَنكٍ مَكَنتَسٍ نُ مَحِنفِشِ نّ عَ فبٍيلِ، عَ قْورّ، نُن عَ نٍرٍقُنيِ دَاشِ. سٌي شُنيِيٍ نُ لُشِ عَلْ يّتّيٍ شُنيِ. تّ، تُورِ، نُن سٌدَ نُ مِنِمَ عٍ دّ كُي.]]></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مَلٍكّيٍ شَ سَرَ قٍ دْنشْي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دُنِحَ مِشِ عِتَشُنشِ سَشَن نَ، نَ دْشْدٍ سَشَن ندٍ نَشَ قَشَ نَ فبَلٌي سَشَنيِ مْولِ رَ؛ تّ، تُورِ، نُن سٌدَ نَشَن نُ مِنِمَ عٍ دّ كُي.]]></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نَ سٌييٍ سّنبّ نُ نَ عٍ دّ نُن عٍ شُلِ نَن كُي. عٍ شُلِ نُ مَنِيَشِ بْشِمَسٍ نَن نَ، شُنيِ نُ نَ عَ بّ نَشَن مِشِ تْورْ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مِشِ نَشٍيٍ مُ قَشَ نَ فبَلٌي سَابُي رَ، عٍ مُ فبِلٍن عٍ شَ وَلِ كٌبِيٍ قْشْ رَ. عٍ نُ حِننّيٍ نَن بَتُمَ، عَ نُن كُيٍيٍ شّيمَ دَاشِ، فبٍتِ دَاشِ، وُرٍ فبٍيلِ دَاشِ، فّمّ دَاشِ، نُن وُرِ دَاشِ، نَشٍيٍ مُ نْمَ سٍ تٌدٍ، نَشٍيٍ مُ نْمَ قٍ مّدٍ، نَشٍيٍ مُ نْمَ حّرّدٍ.]]></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نَ مِشِيٍ مُ فبِلٍن عٍ شَ قَشَ تِقٍ قْشْ رَ، عٍ شَ مَندُرُ وَلِيٍ، عٍ شَ قٍ حَاشِيٍ، نُن عٍ شَ مُحّيٍ شَ قٍ قْشْ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مَلٍكّ سُولِ ندٍ تٌ سَرَ قٍ، ﭑ نَشَ تُنبُي تٌ بِرَ رَ بْشِ كٍلِقٍ كٌورٍ مَ. عٍ نَشَ يِلِ تِلِنشِ نَادّ سَابِ سٌ عَ يِ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نَشَ نَ يِلِ نَادّ رَبِ، تُورِ فبٍفبٍ نَشَ مِنِ عَ كُي عَلْ تّ بٍلٍبٍلٍ تُورِ هَن سٌفٍ نَشَ مَكٌتٌ، كُيٍ نَشَ عِدِ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تُفُمِيٍ نَشَ مِنِ تُورِ كُي، عٍ قَ فٌرٌ بْشِ مَ. عٍ نُ بَرَ سّنبّ سْتْ عَلْ تَلِ.]]></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نُ بَرَ يَامَرِ سْتْ عَ قَلَقٍ رَ عٍ نَشَ دِن بْشِ حٌوفٍ رَ، نُن سٍ شِندٍ، عَ نُن وُرِ بِلِ يٌ رَ. عَ نُ لَنمَ عٍ شَ عَدَ مَدِيٍ فبَنسَن نَن تْورْ عَلَ شَ تْنشُمَ مُ سَشِ نَشٍيٍ تِفِ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نُ بَرَ يَامَرِ سْتْ عَ قَلَقٍ رَ عٍ نَشَ عَدَ مَدِيٍ قَشَ، عٍ شَ عٍ تْورْ تُن كِكٍ سُولِ بُن مَ. عٍ نُ مِشِ بُنمَ نّ عَلْ تَلِ.]]></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 لْشْييٍ، مِشِيٍ قَشّ شْلِ مَوَ مَ نّ نَ تْورّ شَ قٍ رَ، كْنْ عٍ مُ نْمَ قَشَدٍ. قَشّ شْلِ عٍ سُشُمَ نّ، كْنْ قَشّ عَ مَكُيَمَ نّ عٍ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 تُفُمِيٍ مَنِيَشِ سٌي نَن نَ، نَشٍيٍ رَوَلِمَ فٍرٍ كُي. مَنفّ كَتَنيِ شّيمَ دَاشِ نُ دُ سُشِ عٍ شُن نَ، عٍ يَتَفِيٍ نُ لُشِ نّ عَلْ مِشِيٍ.]]></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2026-05-21T08:42:19Z</dcterms:created>
  <dcterms:modified xsi:type="dcterms:W3CDTF">2026-05-21T08:42:19Z</dcterms:modified>
  <dc:title>Bible.com.au: وَشَيِ 9:1-21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