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وَشَيِ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لٍكّ قِرِن ندٍ تٌ سَرَ قٍ، فٍيَ شُنفبٍ، تّ نَشَن فَنقٍ، عَ نَشَ سِن بَا مَ. بَا عِتَشُنشِ سَشَن نَ، نَ دْشْدٍ كٍرٍن نَشَ قِندِ وُلِ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بَا نِمَسٍيٍ عِتَشُنشِ سَشَن نَ، نَ دْشْدٍ سَشَن ندٍ نَشَ قَشَ. كُنكُييٍ عِتَشُنشِ سَشَن نَ، نَ دْشْدٍ سَشَن ندٍ قَن نَشَ كَ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لٍكّ سَشَن ندٍ تٌ سَرَ قٍ، تُنبُي دّشّشِ بٍلٍبٍلٍ نَشَ بِرَ. شُرٍيٍ عِتَشُنشِ سَشَن نَ، نَ تُنبُي نَشَ بِرَ نَ سَشَن ندٍ مَ عَ نُن دُلٌنيِيٍ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تُنبُي شِلِ نّ «شْنّ.» دُنِحَ يٍ عِتَشُنشِ سَشَن نَ، نَ دْشْدٍ سَشَن ندٍ تٌ قِندِ شْنّ رَ، عَدَ مَدِ فبٍفبٍ نَشَ قَشَ نَ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لٍكّ نَانِ ندٍ تٌ سَرَ قٍ، سٌفٍ، كِكٍ، نُن تُنبُي عِتَشُنشِ سَشَن نَ، نَ دْشْدٍ سَشَن ندٍ نَشَ قِندِ دِ مِ رَ. ندٍ نَشَ بَ يَنيِ نُن كْي شَ نَءِيَلَن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تّمُي ﭑ نَشَ شَرُ مَ ندٍ شُي مّ كٌورٍ مَ، عَ نَشَ عَ قَلَ عَ شُي عِتٍشِ رَ، «حَشَنكَتّ نَ دُنِحَ مِشِيٍ بّ، حَشَنكَتّ نَ عٍ بّ سَرَ قٍ تّمُي، مَلٍكّ سَشَنيِيٍ قَمَ نَشٍيٍ قٍ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بُكِ بَلَنسٍ سٌلٌقٍرٍ ندٍ رَبِقٍ]]></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تٌ بُكِ بَلَنسٍ سٌلٌقٍرٍ ندٍ رَبِ، كُيٍ نَشَ لُ يٍن وَشَتِ تَفِ حْندْن بُن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نَشَ مَلٍكّ سٌلٌقٍرٍ تٌ، نَشٍيٍ نُ تِشِ عَلَ يَ عِ، سَرَ سٌلٌقٍرٍ نَشَ سٌ عٍ 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لٍكّ فبّتّ نَشَ قَ، عَ تِ سّرّشّبَدٍ قَرِ، سُرَيِ سَسٍ شّيمَ دَاشِ نُ نَ عَ يِ رَ. عٍ نَشَ سُرَيِ فبٍفبٍ سٌ عَ يِ رَ، عَ نُن سّنِيّنتْي بِرِن شَ عَلَ مَشَندِيٍ رَ. عَ نَشَ نَ سُرَيِ فَن سّرّشّبَدٍ شّيمَ دَاشِ مَ عَلَ شَ كِبَنيِ يَ عِ.]]></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رَيِ تُورِ نَشَ تٍ عَلَ يَ عِ، عَ نُن سّنِيّنتْي شَ عَلَ مَشَندِيٍ، كٍلِقٍ مَلٍكّ بّلّ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لٍكّ نَشَ سُرَيِ فَنسٍ تٌنفٌ، عَ نَشَ سّرّشّبَدٍ تّ سَ عَ كُي، عَ قَ عَ وٌلِ دُنِحَ مَ. فَلَنيِيٍ نَشَ بُلَ، شُييٍ نَشَ مّ، سٍيَمَكْنيِيٍ نَشَ مِنِ، بْشِ نَشَ سّرّ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لٍكّ سٌلٌقٍرٍ، سَرَيٍ نُ نَ نَشٍيٍ يِ رَ، نٍيٍ نَشَ كٍلِ، عٍ شَ سَرَيٍ قٍ.]]></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لٍكّ سِنفٍ تٌ عَ شَ سَرَ قٍ، بَلَبَلَنيِ نُن تّ نَشَ فٌرٌ دُنِحَ مَ، عٍ مَسُنبُشِ وُلِ رَ. بْشِ عِتَشُنشِ سَشَن نَ، نَ دْشْدٍ سَشَن ندٍ نَشَ فَن. وُرِ بِلِيٍ عِتَشُنشِ سَشَن نَ، نَ دْشْدٍ سَشَن ندٍ نَشَ فَن. حٌوفٍ شِندٍ بِرِن نَشَ فَن.]]></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2026-06-15T07:56:53Z</dcterms:created>
  <dcterms:modified xsi:type="dcterms:W3CDTF">2026-06-15T07:56:53Z</dcterms:modified>
  <dc:title>Bible.com.au: وَشَيِ 8:1-13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