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 بُكِ مَسْتْ، نَ نِمَسٍ نَانِ نُن نَ قٌرِ مْشْحّن نُن نَانِ، عٍ نَشَ سُيِدِ يّشّييْرّ بّ. كْرَ نُ نَ عٍ بِرِن يِ رَ، عَ نُن سُرَيِ سَسٍ شّيمَ دَاشِ نَشٍيٍ رَقٍشِ سُرَيِ رَ، نَشَن مِسَالِشِ سّنِيّنتْييٍ شَ عَلَ مَشَندِ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بّيتِ نّينّ ندٍ بَ، عٍ نُ عَ قَلَ،«عِ تَن نَن دَشَ يِ بُكِ تٌنفٌدٍ،عِ تَن نَن دَشَ عَ بَلَنسٍيٍ رَبِدٍ،بَرِ مَ عِ بَرَ عِ يّتّ بَ سّرّشّ رَ،عِ بَرَ عَدَ مَدِيٍ شُنسَرَ عَلَ بّ عِ وُلِ سَابُي رَ،عَدَ مَدِ نَشٍيٍ كٍلِشِ بْنسْي بِرِن،نَشٍيٍ شُي بِرِن قَلَمَ،نَشٍيٍ قَتَنشِ حَمَنّ نُن سِ بِ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رَ نَ عَدَ مَدِيٍ قِندِ سّرّشّدُبّيٍ رَمُشُ مَرِفِ عَلَ بّ.عِ بَرَ عٍ رَ سٌ عَلَ شَ مَنفّيَ نِينِ بُن مَ.عٍ قَمَ نّ دُنِحَ يَمَرِ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ﭑ نَشَ مَلٍكّ وُلُ وُلُ وُيَشِ تٌ، ﭑ نَشَ عٍ شُي مّ عَلَ شَ كِبَنيِ، نَ قٌرِيٍ، نُن نَ نِمَسٍيٍ رَبِلِ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قَلَ عٍ شُي عِتٍشِ رَ، «يّشّييْرّ نَشَن بَشِ سّرّشّ رَ، عَ دَشَ عَ شَ سّنبّ، بَننَيَ، لْننِ، نْي، بِنيّ، مَتْشْي، نُن تَنتُي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مَسٍ نَشَن بِرِن نَ كٌورٍ مَ، بْشِ قَرِ، بْشِ بُن مَ، بَا مَ، عَ نُن دَالِسٍ بِرِن، ﭑ نٍيٍ بِرِن شُي مّ نّ، عٍ نُ قَ عَ قَلَ، «مَتْشْي، بِنيّ، تَنتُي، نُن سّنبّ نَ عَلَ بّ نَشَن مَفٌرٌشِ كِبَنيِ كُي، عَ نُن يّشّييْرّ بّ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مَسٍ نَانِ نَشَ عَ رَتِن، «عَمِنَ.» قٌرِيٍ نَشَ عٍ قٍلٍن بْشِ مَ، عٍ عَلَ نُن يّشّييْرّ بَ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كِ ندٍ رَبِ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ﭑ نَشَ عَلَ تٌ عَ شَ كِبَنيِ كُي، بُكِ ندٍ نُ نَ عَ شْنيّ، سّبّلِ تِشِ عَ كُي نُن عَ قَرِ، عَ مَبَلَنشِ عَ بَلَنسٍ سٌلٌقٍرٍ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مَلٍكّ سّنبّمَ ندٍ تٌ، عَ عَ قَلَمَ عَ شُي عِتٍشِ رَ، «ندٍ نْمَ يِ بُكِ رَبِدٍ، ندٍ نْمَ عَ بَلَنسٍيٍ بَدٍ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مَسٍ يٌ مُ نُ نَ كٌورٍ مَ، بْشِ مَ، شَ نَ مُ عَ رَ بْشِ بُن مَ، نَشَن نُ نْمَ نَ بُكِ رَبِدٍ، عَ عَ كُي مَ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ﭑ نَشَ وَ عَ فبٍفبٍ رَ، بَرِ مَ نِمَسٍ يٌ مُ نُ نَ، نَشَن نُ نْمَ نَ بُكِ رَبِدٍ، عَ عَ كُي مَ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قٌرِ ندٍ نَشَ عَ قَلَ ﭑ بّ، «عِ نَشَ وَ، يُدَ بْنسْي شَ يّتّ، نَشَن قِندِشِ دَوُدَ بْنسْي رَ، عَ بَرَ فٍينِ. عَ تَن نَن نْمَ نَ بُكِ نُن عَ بَلَنسٍ سٌلٌقٍرٍ رَبِ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ﭑ نَشَ يّشّييْرّ تٌ عَ تِشِ كِبَنيِ نُن نَ نِمَسٍ نَانِ نُن نَ قٌرِيٍ تَفِ. نَ يّشّييْرّ نُ لُشِ نّ عَلْ عَ كْن نَشَبَشِ. قٍرِ سٌلٌقٍرٍ نُن يَ سٌلٌقٍرٍ نُ نَ عَ بّ، نَشٍيٍ مِسَالِشِ عَلَ شَشِلِ سّنِيّنشِ كَمَلِشِ رَ، نَشَن نُ بَرَ شّي دُنِحَ يِرٍ بِرِ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شّييْرّ نَشَ عَ مَسٌ عَلَ رَ، نَشَن نُ مَفٌرٌشِ كِبَنيِ كُي، عَ قَ بُكِ رَ سُشُ عَلَ يِرٍقَنيِ شْنيّ.]]></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2026-08-15T13:58:19Z</dcterms:created>
  <dcterms:modified xsi:type="dcterms:W3CDTF">2026-08-15T13:58:19Z</dcterms:modified>
  <dc:title>Bible.com.au: وَشَيِ 5:1-14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