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مَسٍ نَانِ بِرِن، فَبُتٍنيِ سٍننِ نُ نَ عٍ مَ. يَيٍ قَن نُ نَ عٍ بّ يِرٍ بِرِن، عٍ فَبُتٍنيِيٍ قَرِ نُن عٍ بُن مَ. كْي نُن يَنيِ عٍ نُ لُمَ عَ قَلَ رَ،«مَرِفِ عَلَ سّنِيّن،مَرِفِ عَلَ سّنِيّن،مَرِفِ عَلَ سّنِيّن.عَ قِندِشِ سّنبّ كَنيِ نَن نَنَشَن نَ شٌرٌ، تٌ، نُن تِ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مَسٍ نَانِ نُ قَ مَنفّ مَتْشْ، عٍ مَنفّ بِنيَ نَشَن مَفٌرٌشِ كِبَنيِ كُي، عٍ مَنفّ تَنتُ، نَشَن حِحّ عَ رَ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قٌرِ مْشْحّن نُن نَانِ، عٍ قٍلٍنمَ بْشِ مَ مَنفّ يَ عِ، نَشَن مَفٌرٌشِ كِبَنيِ كُي، عٍ قَ عَ بَتُ نَشَن حِحّ عَ رَ عَبَدَن. عٍ نُ عٍ شَ مَنفّ كَتَنيِ بَ عٍ شُن نَ، عٍ نُ عٍ سَ كِبَنيِ سَن نَ، عٍ نُ قَ عَ قَ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مَرِفِ عَلَ، مَتْشْي، بِنيّ، نُن سّنبّ نَ عِ تَن نَن بّ، بَرِ مَ عِ تَن نَن سٍ بِرِن دَاشِ، عِ تَن نَن نَ بِرِن حَنِفٍشِ، عِ تَن نَن نَ بِرِن نَفِرِ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بَنيِ عَرِيَن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بِرِن تٌ دَنفِ، ﭑ نَشَ عَرِيَننَ نَادّ رَبِشِ تٌ كٌورٍ مَ. ﭑ مَن نَشَ شُي ندٍ مّ، ﭑ نُ بَرَ نَشَن سِنفٍ مّ. عَ سّنبّ نُ فبٌ عَلْ سَرَ. عَ نَشَ عَ مَسٍن ﭑ بّ، «عِ شَ تٍ بٍبِرِ، ﭑ شَ قٍ مَسٍن عِ بّ نَشَن قَمَ رَبَ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شِلِ سّنِيّنشِ نَشَ ﭑ سُشُ كٍرٍن نَ. ﭑ نَشَ كِبَنيِ ندٍ تٌ عَرِيَننَ، مَنفّ مَفٌرٌشِ عَ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رّ نُ يَنبَمَ عَلْ فّمّ تٌقَنيِ مَيِلٍنشِيٍ، سٍنكُي تٌقَنيِ نُ نَ عَ شَ كِبَنيِ رَبِلِ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بَنيِ مْشْحّن نُن نَانِ نُ نَ عَلَ شَ كِبَنيِ رَبِلِنيِ، قٌرِ مْشْحّن نُن نَانِ مَفٌرٌشِ عٍ كُي. دٌنمَ قِيشّ نُ رَفٌرٌشِ عٍ مَ، مَنفّ كَتَنيِ شّيمَ دَاشِ نُ سَشِ عٍ شُ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يَمَكْنيِ نُن فَلَنيِ شُييٍ نُ مِنِمَ كِبَنيِ كُي. لَنثُي سٌلٌقٍرٍ نُ دّشّمَ كِبَنيِ يَ عِ. نٍيٍ مِسَالِشِ عَلَ شَشِلِ كَمَلِشِ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ا تِنسٍ قَن نُ نَ كِبَنيِ يَ عِ.نِمَسٍ نَانِ نُ نَ عَلَ شَ كِبَنيِ رَبِلِنيِ، يَيٍ نُ نَ عٍ يَتَفِ نُن عٍ كٌبٍ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مَسٍ سِنفٍ نُ مَنِيَشِ يّتّ نَن نَ، عَ قِرِن ندٍ نُ مَنِيَشِ نِنفٍيْرّ نَن نَ، عَ سَشَن ندٍ نُ مَنِيَشِ عَدَ مَدِ نَن نَ، عَ نَانِ ندٍ نُ مَنِيَشِ شَرُ مَ نَن نَ، نَشَن حّرّ مَ كٌورٍ مَ.]]></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2026-06-15T08:22:05Z</dcterms:created>
  <dcterms:modified xsi:type="dcterms:W3CDTF">2026-06-15T08:22:05Z</dcterms:modified>
  <dc:title>Bible.com.au: وَشَيِ 4:1-11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