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وٌ شَ وَلِ كٌلٌن. ﭑ عَ كٌلٌن وٌ سّنبّ مُ فبٌ، كْنْ وٌ بَرَ ﭑ مَ مَسٍنيِ رَبَتُ، وٌ مُ ﭑ يَنقَ. نَ كُي، ﭑ بَرَ نَادّ ندٍ رَبِ وٌ يَ رَ، مِشِ مُ نْمَ نَشَن بَلَ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قَمَ نّ مِشِيٍ سَدٍ وٌ بّلّشّ نَشٍيٍ عَ قَلَمَ عٍ يّتّ بّ عَ يُوِقِيٍ، كْنْ عٍ قِندِشِ سٍنتَنّ شَ حَمَ نَن نَ. عٍ نَ وُلٍ نَن قَلَقٍ. ﭑ قَمَ نّ عٍ رَ، عٍ شَ عٍ مَفٌرٌ وٌ بّ، عٍ شَ عَ كٌلٌن وٌ رَقَن ﭑ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تٌ ﭑ مَ مَسٍنيِ رَبَتُ تُننَبّشِ كُي، ﭑ قَن وٌ رَتَنفَمَ نّ نَ وَشَتِ شْرْشْي مَ نَشَن قَمَ دُنِحَ لِدٍ، عَ قَ دُنِحَ مِشِ بِرِن مَ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فبٍ مُ لُشِ ﭑ شَ قَ. وٌ نَشَ وٌ شَ دَنشَنِيَ بّحِن، عَلَكٌ مِشِ يٌ نَشَ وٌ سَرٍ قَنيِ بَ وٌ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شَن نَ فٍينِ، ﭑ عَ قِندِ مَ ﭑ مَرِفِ عَلَ شَ هْرْ مْبَنشِ كِنكِ رَ، عَ شَ لُ مّننِ عَبَدَن. ﭑ نَن ﭑ مَرِفِ عَلَ شِلِ نُن ﭑ مَرِفِ عَلَ شَ تَا شِلِ سّبّمَ نّ عَ مَ. نَ تَا قِندِشِ دَرِ سَلَمُ نّينّ نَن نَ، عَلَ نَشَن نَفٌرٌ مَ كٍلِقٍ كٌورٍ مَ. ﭑ نَن ﭑ شِلِ نّينّ قَن سّبّمَ نّ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تُلِ نَ نَشَن بّ، عَ شَ عَ تُلِ مَتِ عَلَ شَشِلِ سّنِيّنشِ شَ مَسٍنيِ رَ دَنشَنِيَتْي حَمَ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سّبّ لَيٌدِ سٍيَ دَنشَنِيَتْي حَمَ شَ مَلٍكّ مَ، مَسٍنيِ نَن يَ نَشَن قَتَنشِ عِسَ رَ، نَشَن قِندِشِ عَلَ سَفٌ رَكَمَلِ رَ، عَ شَ سٍيدٍ لَشِشّ، عَلَ شَ دَالِيٍ دَاشِ نَشَن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وٌ شَ وَلِ كٌلٌن. وٌ مُ شِنبٍلِ، وٌ مُ وٌلٍن. عَ شْلِ ﭑ مَ وٌ شَ نَتّ تٌنفٌ، وٌ شَ شِنبٍلِ، شَ نَ مُ عَ رَ وٌ شَ وٌ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تٌ قَ لُشِ عَ تَفِ، وٌ مُ وٌلٍن، وٌ مُ شِنبٍلِ، ﭑ وٌ رَبٌلٌ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بَرَ عَ قَلَ، ‹بَننَمِشِيٍ نَن مُشُ رَ، مُشُ هَيِ مُ نَ قٍقٍ مَ.› وٌ مُ عَ كٌلٌن عَ وٌ قِندِشِ تْورْ مِشِيٍ نَن نَ، عَ نُن مِسِكِينّيٍ، سٍتَرٍيٍ، دْنشُييٍ، نُن مِشِ مَفٍ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تَاشّ دَنشَنِيَتْي حَمَ فبّتّيٍ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رَ سِ نَشَن قِمَ وٌ مَ، وٌ شَ شّيمَ قَنيِ سَرَ ﭑ مَ، شّيمَ نَشَن فبِ بَشِ تّ رَ، عَلَكٌ وٌ شَ قِندِ بَننَمِشِيٍ يَتِ رَ. وٌ شَ دٌنمَ قِيشّ سَرَ ﭑ مَ، وٌ شَ نَ رَفٌرٌ وٌ مَ، عَلَكٌ وٌ شَ بَ تِشِ وٌ مَفٍلِ رَ، يَافِ شَ بَ وٌ مَ. وٌ مَن شَ يَ سٍرِ سَرَ ﭑ مَ، عَلَكٌ وٌ شَ قٍ عِف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ن ﭑ شَنُنتٍنيِيٍ نَن شُرُ مَ، ﭑ عٍ مَتِنشِن. وٌ شَ وَكِلِ، وٌ شَ تُو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تِشِ نَادّ رَ، ﭑ نَ عَ كْنكْنقٍ. شَ مِشِ ندٍ ﭑ شُي مّ، عَ نَادّ رَبِ ﭑ بّ، ﭑ سٌمَ نّ عَ شْنيِ، مُشُ قَ مُشُ دّفٍ يِرٍ كٍ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شَن نَ فٍينِ، عَ لُمَ ﭑ سّيتِ مَ ﭑ مَ كِبَنيِ كُي، عَلْ ﭑ تَن قَن تٌ فٍينِ، ﭑ قَ ﭑ مَفٌرٌ ﭑ بَبَ عَلَ سّيتِ مَ عَ شَ كِبَنيِ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تُلِ نَ نَشَن بّ، عَ شَ عَ تُلِ مَتِ عَلَ شَشِلِ سّنِيّنشِ شَ مَسٍنيِ رَ دَنشَنِيَتْي حَمَيٍ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سّبّ سَرَدٍ سِ دَنشَنِيَتْي حَمَ شَ مَلٍكّ مَ، مَسٍنيِ نَن يَ نَشَن قَتَنشِ عِسَ رَ، نَشَن شَشِلِ سٌلٌقٍرٍ يَمَرِ مَ، تُنبُي سٌلٌقٍرٍ سُشُشِ نَشَن يِ رَ؛«ﭑ وٌ شَ وَلِ كٌلٌن. مِشِ حْشْ عَ مَ عَ وٌ حِحّ نَ عَ رَ، كْنْ وٌ بَرَ قَ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شَ يَنقَ، وٌ شَ وٌ بٌرٍ رَلِمَنِيَ، نَشٍيٍ نَ قَشّ كِرَ شْن، بَرِ مَ ندٍ لُشِ وٌ شَ وَلِ رَ ﭑ مَرِفِ عَلَ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رَتُ نَ مَسٍنيِ مَ، وٌ نَشَن مَسْتْشِ، وٌ نَشَن مّشِ. وٌ شَ عَ رَفَتَ وٌ بْحّ كُي، وٌ شَ تُوبِ. شَ وٌ مُ وٌ حّنفِ سَ يِ شْن، ﭑ قَمَ نّ وَشَتِ ندٍ كُي وٌ مُ نَشَن كٌلٌن، نَ قَ قِندِ تّرّننَ رَ وٌ بّ عَلْ مُحّتِ قَ تّمُ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مِشِ ندٍيٍ نَ سَرَدٍ سِ نَشٍيٍ مُ نْشْشِ قٍ حَاشِ رَ. نٍيٍ قَمَ نّ حّرّدٍ ﭑ سّيتِ مَ، دٌنمَ قِيشّ رَفٌرٌشِ عٍ مَ، بَرِ مَ نَ نَن قِندِشِ عٍ شَ وَلِ سَرٍ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نَ فٍينِ، دٌنمَ قِيشّ رَفٌرٌ مَ عَ مَ. ﭑ مُ عَ شِلِ بَمَ سِمَيَ بُكِ كُي، ﭑ عَ شَ قٍ قَلَمَ نّ ﭑ بَبَ عَلَ بّ عَ شَ مَلٍكّيٍ يَ شْ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تُلِ نَ نَشَن بّ، عَ شَ عَ تُلِ مَتِ عَلَ شَشِلِ سّنِيّنشِ شَ مَسٍنيِ رَ دَنشَنِيَتْي حَمَ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سّبّ قِلَدٍلِقِيَ دَنشَنِيَتْي حَمَ شَ مَلٍكّ مَ، مَسٍنيِ نَن يَ نَشَن قَتَنشِ سّنِيّنتْي نْندِ قَلّ رَ، دَوُدَ شَ سَابِ نَ نَشَن يِ رَ، نَشَن نَادّ رَبِمَ مِشِ مُ نْ عَ بَلَندٍ، نَشَن نَادّ بَلَنمَ مِشِ مُ نْ عَ رَبِدٍ؛]]></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وَشَيِ 3:1-22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