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مِشِ فَاشُشِيٍ، دَنشَنِيَتَرٍيٍ، مِشِ حَاشِيٍ، قَشّتِيٍ، يّنّلَيٍ، مَندُرُلَيٍ، كُيٍ بَتُييٍ، وُلٍ قَلّيٍ، عٍ بِرِن لُمَ نّ تّ نُن سٌدَ شْورَ. نَ قِندِ مَ قَشّ قِرِن ندٍ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لٍكّ ندٍ نَشَن نُ نَ نَ مَلٍكّ سٌلٌقٍرٍ يَ مَ، تْنبِلِ سٌلٌقٍرٍ نُ نَ نَشٍيٍ يِ رَ، مَنكَنّ سٌلٌقٍرٍ سَشِ عٍ كُي، عَ نَشَ قَ ﭑ يِرٍ، عَ عَ قَلَ ﭑ بّ، «قَ بٍ، ﭑ شَ يّشّييْرّ شَ فِنّ مَسٍن عِ بّ، نَشَن شَ قُتِ قَمَ شِرِ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ﭑ شَشِلِ شَنِن فٍيَ شُنفبٍ عِتٍشِ مَ. مّننِ عَ نَشَ نَ تَا سّنِيّنشِ مَسٍن ﭑ بّ، نَشَن قِندِشِ نَ دَرِ سَلَمُ رَ، نَشَن نُ بَرَ فٌرٌ كٍلِقٍ كٌورٍ مَ عَلَ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شَ نْرّ نُ نَ عَ مَ، عَ نُ يَنبَمَ عَلْ فّمّ تٌقَنيِ نَشَن مَنِيَشِ دِيَمَ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تّتّ نُ عِتٍ، نَادّ قُ نُ قِرِن نُ نَ عَ مَ، مَلٍكّ قُ نُن قِرِن نُ تِشِ نَ نَادّيٍ رَ عٍ مَكَنتَقٍ مَ. عِسِرَيِلَ بْنسْي قُ نُن قِرِن شِلِ نُ سّبّشِ نَ نَادّ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ادّ سَشَن نُ نَ سٌفٍتٍدٍ مَبِرِ، نَادّ سَشَن نُ نَ كْولَ مَبِرِ، نَادّ سَشَن نُ نَ يِرٍقَنيِ مَبِرِ، نَادّ سَشَن نُ نَ سٌفٍفٌرٌدٍ مَ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ا تّتّ نُ تِشِ نَ فّمّ سَقّ قُ نُن قِرِن نَن قَرِ، يّشّييْرّ شَ شّيرَ قُ نُن قِرِن شِلِيٍ نُ سّبّشِ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يَسٍ شّيمَ دَاشِ نُ نَ نَ مَلٍكّ يِ رَ، نَشَن نُ وْيّنمَ ﭑ بّ، عَلَكٌ عَ شَ نْ تَا، عَ نَادّيٍ، نُن عَ تّتّ مَنِيَ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ا كُيّ، تَا عِفبٌحَ، نُن تَا عِتٍيَ، عَ بِرِن نُ لَنشِ كِلٌ وُلُ قِرِن، كِلٌ كّمّ قِرِن، كِلٌ مْشْحّن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لٍكّ نَشَ تّتّ قَن مَنِيَ عَدَ مَ كِ مَ. نَ نَشَ لَن كَنكٍ يَ تٌنفٌ سَشَن نُن سٍن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ورٍ نّينّ نُن بْشِ نّي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تّ نُ يَءِلَنشِ فّمّ تٌقَنيِ نَن نَ نَشَن مَنِيَ دِيَمَن نَ. تَا تَن نُ يَءِلَنشِ شّيمَ شْرِ قَنيِ نَن نَ نَشَن تِنسٍ عَلْ 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ا تّتّ نُ تِشِ فّمّ شُنفبٍيٍ نَن قَرِ. فّمّ تٌقَنيِ مْولِ بِرِن نَن نُ نَ فّمّ شُنفبٍيٍ رَشُنمَشِ. فّمّ شُنفبٍ سِنفٍ رَشُنمَشِ فّمّ تٌقَنيِ ندٍ نَن نَ نَشَن شِلِ قَلَمَ يَسِثٍ، عَ قِرِن ندٍ رَشُنمَشِ فّمّ تٌقَنيِ ندٍ نَن نَ نَشَن شِلِ قَلَمَ سَقِرِ، عَ سَشَن ندٍ كَلِسٍدٌنٍ، عَ نَانِ ندٍ عٍمٍرٌ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سُولِ ندٍ سَرٌدٌنِشِ، عَ سٍننِ ندٍ سَرٌدٌنٍ، عَ سٌلٌقٍرٍ ندٍ كِرٌ سٌلِتٍ، عَ سٌلٌمَسَشَن ندٍ بٍرِلِ، عَ سٌلٌمَنَانِ ندٍ تٌثَسِ، عَ قُ ندٍ كِرِ سٌثِرَ سٍ، عَ قُ نُن كٍرٍن ندٍ هِيَسِنتِ، عَ قُ نُن قِرِن ندٍ عَمٍتِ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تّ نَادّ قُ نُن قِرِن نُ يَءِلَنشِ فّمّ تٌقَنيِيٍ نَن نَ نَشٍيٍ نَ بَا مَ. نَادّ بِرِن قِندِشِ فّمّ كٍرٍن نَن نَ. تَا مَلَندٍ نُ يَءِلَنشِ شّيمَ شْرِ قَنيِ نَن نَ نَشَن تِنسٍ عَلْ 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مُ عَلَ شَ هْرْ مْلِنفِرَ تٌشِ تَا كُي، بَرِ مَ مَرِفِ عَلَ سّنبّ كَنيِ نُن يّشّييْرّ نَن نَ هْرْ مْبَن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ا هَيِ مُ نُ نَ سٌفٍ مَ، شَ نَ مُ عَ رَ كِكٍ مَ، عَلَكٌ عَ شَ نَءِيَلَنيِ سْتْ. عَلَ شَ نْرّ نَن قِندِ مَ عَ شَ نَءِيَلَنيِ رَ، يّشّييْرّ قِندِ مَ عَ شَ لَنثُي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يٍ حّرّ مَ عَ شَ نَءِيَلَنيِ نَن كُي، دُنِحَ مَنفّيٍ قَمَ نّ عَ بِنيَ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ا نَادّيٍ مُ بَلَنمَ، بَرِ مَ كْي مُ سٌمَ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يٍ قَمَ نّ عَلَ بِنيَدٍ نَا، عٍ عَ مَتْ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 سّنِيّنتَرٍ يٌ مُ سٌمَ نَا، مِشِ نَشَن قٍ شْنشِ رَبَمَ نُن مِشِ نَشَن وُلٍ قَلَمَ، عٍ قَن مُ سٌمَ نَا. مِشِ نَشٍيٍ شِلِ سّبّشِ يّشّييْرّ شَ كِسِ بُكِ كُي، عٍ فبَنسَن نَن سٌ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كٌورٍ نُن بْشِ نّينّ تٌ، بَرِ مَ كٌورٍ نُن بْشِ سِنفٍ نُ بَرَ لْي، بَا قَن مُ نُ نَ سْنْ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تَا سّنِيّنشِ تٌ، دَرِ سَلَمُ نّينّ، نَشَن نُ نَ فٌرٌقٍ كٍلِ كٌورٍ مَ عَلَ سّيتِ مَ. عَ نُ رَقَلَشِ عَ قَنيِ رَ عَلْ فِنّ نَشَن سِفَمَ عَ شَ مْرِ رَلَندٍ عَ شَ قُتِ شِرِ لْ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شُي سّنبّمَ ندٍ مّ كٍلِقٍ كِبَنيِ يِرٍ، عَ قَلَقٍ رَ، «عَلَ شَ هْرْ مْلِنفِرَ نَن يَ نَشَن تِشِ عَدَ مَدِيٍ يَ مَ. عَلَ سَبَتِمَ نّ عَدَ مَدِيٍ تَفِ، عٍ قِندِ عَ شَ حَمَ رَ، عَ قَن قِندِ عٍ مَرِفِ عَلَ رَ، عَ لُ عٍ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يَيٍ بِرِن بَمَ نّ. قَشّ، سُننُنيِ، وَ شُي، نُن تْورّ مُ لُمَ نَا سْنْن، بَرِ مَ نَ قٍ مْولِ نَشٍيٍ نُ نَ سِنفٍ رَ، نٍيٍ بِرِن بَرَ حْ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مَفٌرٌشِ كِبَنيِ كُي عَ نَشَ عَ قَلَ، «يَكْسِ، ﭑ بَرَ قٍ بِرِن مَسَرَ.» عَ مَن نَشَ عَ قَلَ، «عَ سّبّ، بَرِ مَ مَسٍنيِ نَ عَ رَ نَشَن قِندِشِ نْندِ رَ، عَ مُ كَنَمَ عَبَ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ﭑ بّ، «عَ بَرَ حْن. ﭑ تَن نَن نَ قٍ سِنفٍ نُن قٍ دْنشْي رَ، عَ قْلّ نُن عَ رَحْنيِ. يٍ شْلِ نَ نَشَن مَ، ﭑ كِسِ يٍ قِمَ نّ عَ مَ، عَ مُ سَرَ مَ. نَ يٍ مِسَالِشِ كِسِ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شَن فٍينِمَ، عَ كّ نَن نَ كِ. ﭑ بَرَ قِندِ عَ مَرِفِ عَلَ رَ، عَ قَن بَرَ قِندِ ﭑ مَ دِ رَ.]]></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وَشَيِ 21:1-27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