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12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وَشَيِ 20: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 سِفَ دُنِحَ بِرِن سِيٍ مَدَشُدٍ، عَلْ فٌفٌ نُن مَفٌفٌ، عَ عٍ مَلَن فٍرٍ شِلِ مَ. عٍ شَسَبِ لُمَ نّ عَلْ مّيّنيِ نَشَن نَ بَا دّ 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سِيٍ كٍلِمَ نّ دُنِحَ يِرٍ بِرِن، عٍ قَ عَلَ شَ حَمَ رَبِلِن عَ شَ تَا شَنُشِ كُي. كْنْ نَ تّمُي تّ فٌرٌ مَ نّ كٍلِقٍ كٌورٍ مَ، عَ قَ عٍ سْنتْ.]]></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بُلِسَ نَشَن نُ سِيٍ مَدَشُمَ، عَ تَن بَرَ وٌلِ تّ نُن سٌدَ شْورَ، نَ سُبٍ نُن نَ نَمِحْنمّ وُلٍ قَلّ نَ دّننَشّ. عٍ حَشَنكَتَمَ نّ نَا كْي نُن يَنيِ رَ عَبَدَن.]]></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نَ دَنفِ شَنبِ، ﭑ نَشَ كِبَنيِ شُنفبٍ قِيشّ تٌ، عَلَ مَفٌرٌشِ عَ كُي. بْشِ نُن كٌورٍ نَشَ عٍ فِ عَ يَ رَ، عٍ لْي.]]></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ﭑ نَشَ مِشِ قَشَشِيٍ تٌ، قٌرِيٍ نُن دِ مّيٍ، عٍ بِرِن تِشِ كِبَنيِ يَ عِ. بُكِيٍ نَشَ رَبِ، بٌورٍ بُكِ قَن نَشَ رَبِ نَشَن قِندِشِ كِسِ بُكِ رَ. مِشِ قَشَشِيٍ نَشَ مَكِيتِ عٍ كّوَلِ رَ نَشَن نُ سّبّشِ نَ بُكِيٍ كُي.]]></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مِشِ قَشَشِيٍ نَشٍيٍ نُ نَ بَا مَ، نٍيٍ نَشَ كٍلِ. مِشِ قَشَشِيٍ نَشٍيٍ نُ نَ عَلِفِيَمَ، نٍيٍ قَن نَشَ كٍلِ، عٍ بِرِن نَشَ مَكِيتِ عٍ كّوَلِ مَ.]]></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قَشّ نُن عَلِفِيَمَ نَشَ وٌلِ تّ شْورَ، نَشَن قِندِشِ قَشّ قِرِن ندٍ 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مِشِ نَشَن بِرِن شِلِ مُ نُ سّبّشِ كِسِ بُكِ كُي، عٍ نَشَ وٌلِ تّ شْورَ.]]></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سٍنتَنّ رَحْنيِ]]></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نَ دَنفِ شَنبِ، ﭑ نَشَ مَلٍكّ تٌ فٌرٌ رَ كٍلِقٍ كٌورٍ مَ، يِلِ تِلِنشِ نَادّ سَابِ نُن يْلْنشْنيِ بٍلٍبٍلٍ نُ نَ عَ يِ رَ.]]></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نَشَ نَ سُبٍ مَفَاشُشِ سُشُ، نَ بْشِمَسٍ قٌرِ، نَشَن قِندِشِ عِبُلِسَ رَ، نَ نَن نَ كِ سٍنتَنّ. عَ نَشَ عَ شِرِ، عَ شَ لُ نَ كِ حّ وُلُ كٍرٍن بُن مَ.]]></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 نَشَ عَ وٌلِ يِلِ تِلِنشِ كُي، عَ نَادّ بَلَن، عَ تْنشُمَ سَ نَادّ مَ، عَلَكٌ عَ نَشَ مِنِ سِيٍ مَدَشُدٍ هَن نَ حّ وُلُ كٍرٍن شَ كَمَلِ. نَ شَنبِ عَ لَنمَ عَ شَ قُلُن وَشَتِ دُنكٍدِ بُن مَ.]]></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ﭑ نَشَ كِبَنيِ ندٍيٍ تٌ. مِشِ نَشٍيٍ مَفٌرٌشِ عٍ كُي، نٍيٍ نُ بَرَ يَامَرِ سْتْ عٍ شَ كِيتِ سَ. ﭑ نَشَ مِشِيٍ تٌ نَشٍيٍ شُنيِيٍ نُ بَرَ بَ عٍ دّ عِ عِسَ شَ سٍيدٍحْشْيَ نُن عَلَ شَ مَسٍنيِ شَ قٍ رَ. ﭑ مَن نَشَ مِشِيٍ تٌ نَشٍيٍ مُ نُ تُوبِ نَ سُبٍ نُن عَ شَ كُيٍ بّ، نَ سُبٍ شِلِ مُ نُ سّبّشِ عٍ تِفِ مَ، شَ نَ مُ عَ رَ عٍ بّلّشّ مَ. عٍ نُ بَرَ كٍلِ قَشّ مَ، عٍ حِحّ، عٍ يَامَرِ رَبَ عَلَ شَ مِشِ سُفَندِشِ سّيتِ مَ حّ وُلُ كٍرٍن بُن مَ.]]></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بٌورٍ مِشِ قَشَشِيٍ مُ نُ كٍلِشِ قَشّ مَ سِندٍن، قٌ نَ حّ وُلُ كٍرٍن شَ كَمَلِ. مَرَكٍلِ سِنفٍ نَن نَ كِ.]]></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حّلّشِنيِ نُن سّنِيّنيِ نَ مِشِيٍ بّ نَشٍيٍ بَرَ لُ نَ مَرَكٍلِ سِنفٍ كُي. سَيَ قِرِن ندٍ مُ نْمَ عٍ لِدٍ سْنْن. عٍ قِندِ مَ نّ عَلَ نُن عَلَ شَ مِشِ سُفَندِشِ شَ سّرّشّدُبّيٍ رَ، عٍ قَ يَامَرِ تِ عَ سّيتِ مَ حّ وُلُ كٍرٍن بُن مَ.]]></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نَ حّ وُلُ كٍرٍن نَ كَمَلِ تّمُي نَشّ، سٍنتَنّ مِنِمَ نّ عَ شَ فٍيلِ كُي،]]></a:t>
            </a:r>
          </a:p>
        </p:txBody>
      </p:sp>
    </p:spTree>
  </p:cSld>
  <p:clrMapOvr>
    <a:masterClrMapping/>
  </p:clrMapOvr>
</p:sld>
</file>

<file path=ppt/theme/theme1.xml><?xml version="1.0" encoding="utf-8"?>
<a:theme xmlns:a="http://schemas.openxmlformats.org/drawingml/2006/main" name="Theme28">
  <a:themeElements>
    <a:clrScheme name="Theme2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2026-06-15T08:24:10Z</dcterms:created>
  <dcterms:modified xsi:type="dcterms:W3CDTF">2026-06-15T08:24:10Z</dcterms:modified>
  <dc:title>Bible.com.au: وَشَيِ 20:1-15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