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وَشَيِ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سّبّ سِمِرِنَ دَنشَنِيَتْي حَمَ شَ مَلٍكّ مَ، مَسٍنيِ نَن يَ نَشَن قَتَنشِ عِسَ رَ، عِسَ نَشَن نَ عَ قْلّ نُن عَ رَحْنيِ رَ، نَشَن نُ قَشَشِ عَ مَن قَ كٍلِ قَشّ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وٌ شَ حَشَنكَتّ نُن سٍتَرٍحَ كٌلٌن، هَلِ بَننَيَ ندٍ تٌ نَ وٌ يِ رَ. ﭑ يُوِقِيٍ شَ تْوحّفّ كٌلٌن وٌ مَبِرِ. عٍ عَ قَلَمَ عٍ يّتّ بّ عَ يُوِقِيٍ، عَ قَ لِ يُوِقِيٍ مُ عٍ رَ. عٍ قِندِشِ سٍنتَنّ شَ مِشِيٍ نَن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نَشَ فَاشُ حَشَنكَتّ يَ رَ، وٌ قَمَ نَشَن سْتْدٍ. عِبُلِسَ عَ نِيَمَ نّ وٌ شَ مِشِ ندٍيٍ شَ سَ فٍيلِ، عَلَكٌ عَ شَ وٌ مَتٌ. وٌ قَمَ نّ حَشَنكَتَدٍ شِ قُ بُن مَ. كْنْ وٌ شَ لُ دَنشَنِيَ كُي هَن وٌ قَشّ لْشْي. نَ تّمُي ﭑ كِسِ قِمَ نّ وٌ مَ وٌ سَرٍ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تُلِ نَ نَشَن بّ، عَ شَ عَ تُلِ مَتِ عَلَ شَشِلِ سّنِيّنشِ شَ مَسٍنيِ رَ دَنشَنِيَتْي حَمَيٍ بّ. نَشَن نَ فٍينِ، عَ مُ قَشّ قِرِن ندٍ كٌلٌن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سّبّ ثٍرٍفَمٌ دَنشَنِيَتْي حَمَ شَ مَلٍكّ مَ، مَسٍنيِ نَن يَ نَشَن قَتَنشِ عِسَ رَ، سَنتِدّفّمَ دّ قِرِن شّحّنشِ كَن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عَ كٌلٌن وٌ شَ تَا قِندِشِ سٍنتَنّ سّنبّ يِرٍ نَن نَ، كْنْ وٌ شِرِشِ ﭑ شِلِ رَ، وٌ مُ دَنشَنِيَ رَبٌلٌشِ. هَلِ وَشَتِ مَ، ﭑ دُفُتّفّ سٍيدٍ عَنتِثَسِ قَشَ تّمُي نَشّ وٌ شْنيِ سٍنتَنّ يِرٍ، وٌ مُ ﭑ مَ كِرَ رَبّحِ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قٍ ندٍيٍ نَ نَ نَشٍيٍ مُ رَقَنشِ ﭑ مَ وٌ شَ قٍ رَ. وٌ شَ مِشِ ندٍيٍ بِرَ مَ بَلَمِ شَ مِسَالِ نَن قْشْ رَ، نَشَن نُ بَرَ بَلَكِ رَ سِ عَ شَ فَنتَنيِ تٍ عِسِرَيِلَكَيٍ بّ، عٍ شَ سُبٍيٍ دٌن نَشٍيٍ بَشِ سّرّشّ رَ كُيٍيٍ بّ، عٍ شَ يّنّ قَن نَ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شَ مِشِ ندٍيٍ قَن بِرَشِ نِكٌلَسِ شَ حَمَ شَ شَرَنيِ قْشْ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كُي، وٌ شَ تُوبِ، شَ نَ مُ عَ رَ ﭑ قَمَ نّ فٍرٍ تِدٍ نَ مِشِيٍ بّ ﭑ مَ سَنتِدّفّمَ رَ، نَشَن نَ ﭑ دّ عِ.»]]></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تُلِ نَ نَشَن بّ، عَ شَ عَ تُلِ مَتِ عَلَ شَشِلِ سّنِيّنشِ شَ مَسٍنيِ رَ دَنشَنِيَتْي حَمَيٍ بّ. ﭑ ‹مَنَ› دٌنسٍ نْشُنشِ قِمَ نّ فٍينِ مِشِ مَ، عَ نُن فّمّ قِيشّ، شِلِ نّينّ سّبّشِ نَشَن مَ. مِشِ يٌ مُ نَ شِلِ كٌلٌن، بَقٍ نَ فّمّ كَن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تَاشّ دَنشَنِيَتْي حَمَيٍ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سّبّ تِيَتِرٍ دَنشَنِيَتْي حَمَ شَ مَلٍكّ مَ، مَسٍنيِ نَن يَ نَشَن قَتَنشِ عَلَ شَ دِ رَ، نَشَن يَيٍ يَنبَمَ عَلْ تّ، عَ سَنيِيٍ لُشِ عَلْ وُرٍ فبٍيلِ رَشُ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وٌ شَ قٍ رَبَشِ كٌلٌن، وٌ شَ شَنُنتٍيَ، وٌ شَ دَنشَنِيَ، وٌ شَ وَلِ قَنيِ، وٌ شَ تُننَبّشِ، عَ نُن وٌ نَشَن بِرِن نَبَشِ عَ دْنشْي رَ نَشَن فبٌ دَنفِ وٌ شَ وَلِ سِنفٍ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قٍ كٍرٍن نَ نَ نَشَن مُ رَقَنشِ ﭑ مَ وٌ شَ قٍ رَ. وٌ بَرَ عَ لُ يٍسَبٍلَ، فِنّ نَشَن عَ يّتّ قِندِشِ نَمِحْنمّ رَ، عَ شَ شَرَنيِ تِ نَشَن ﭑ مَ كٌنيِيٍ رَتَنتَنمَ، عَلَكٌ عٍ شَ قٍ كٌبِ رَبَ، عٍ شَ سُبٍيٍ دٌن نَشٍيٍ بَشِ سّرّشّ رَ كُيٍيٍ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بَرَ دِحّ عَلَكٌ عَ شَ تُوبِ، كْنْ عَ مُ تِنشِ عَ يُفٍ حَاشِ مَسَرَدٍ.]]></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نَ عَ رَ، ﭑ عَ رَ سٌمَ نّ حَشَنكَتّ كُي، عَ تَن نُن عَ يّنّ رَبَ بٌورٍيٍ، شَ عٍ مُ تُو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قَمَ نّ عَ شَ دِيٍ قَن قَشَدٍ. نَ كُي، دَنشَنِيَتْي حَمَ بِرِن عَ كٌلٌنمَ نّ عَ ﭑ تَن نَن مِشِ بْحّ نُن عَ سٌندٌنيِ مَتٌمَ، ﭑ تَن نَن عٍ شَ قٍ رَبَشِ سَرٍ رَفبِلٍنمَ عٍ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نْ وٌ تَن، تِيَتِرٍكَ مِشِ دْنشْي نَشٍيٍ مُ نَ يِ قٍ كُي، نَشٍيٍ مُ سٌشِ سٍنتَنّ شَ فُندٌ كُي، ﭑ مُ كٌتٍ فبّتّ دْشْمَ وٌ شُن مَ كْ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 نَشَن سْتْشِ، وٌ نَ سُشُ فبٍن، هَن ﭑ قَمَ تّمُي نَ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شَن نَ فٍينِ، نَشَن ﭑ مَ وَلِ سُشُمَ هَن عَ رَحْنيِ، ﭑ مَنفّيَ قِمَ نَ كَنيِ نَن مَ، عَ شَ سِيٍ يَمَ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عٍ يَمَرِ مَ سَوُرِ وُرٍ دَاشِ نَن نَ، عَ عٍ كَنَمَ نّ عَلْ قّحّ عِبْو مَ كِ نَ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سّبّ عٍقّسّ دَنشَنِيَتْي حَمَ شَ مَلٍكّ مَ، مَسٍنيِ نَن يَ نَشَن قَتَنشِ عِسَ رَ تُنبُي سٌلٌقٍرٍ سُشُشِ نَشَن يِرٍقَنيِ بّلّشّ كُي، نَشَن حّرّ مَ لَنثُي شّيمَ دَاشِ سٌلٌقٍرٍ تَفِ؛]]></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لْ ﭑ سّنبّ سْتْشِ كِ نَشّ ﭑ بَبَ عَلَ رَ. ﭑ مَن سُبَشَ لٌولٌي قِمَ نّ نَ كَنيِ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تُلِ نَ نَشَن بّ، عَ شَ عَ تُلِ مَتِ عَلَ شَشِلِ سّنِيّنشِ شَ مَسٍنيِ رَ دَنشَنِيَتْي حَمَيٍ بّ.»]]></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وٌ شَ قٍ رَبَشِ كٌلٌن، ﭑ وٌ شَ وَلِ كٌلٌن، ﭑ وٌ شَ تُننَبّشِ كٌلٌن. ﭑ عَ كٌلٌن مِشِ حَاشِيٍ مُ رَقَن وٌ مَ. ﭑ عَ كٌلٌن وٌ بَرَ مِشِيٍ مَكِيتِ نَشٍيٍ عٍ يّتّ قِندِشِ عَلَ شَ شّيرَيٍ رَ، هَن وٌ قَن قَ عٍ كٌلٌن وُلٍ قَلّ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بَرَ وٌ تُننَبّشِ، وٌ بَرَ تْورْ ﭑ شِلِ شَ قٍ رَ، كْنْ لِمَنِيَ مُ بَشِ وٌ 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قٍ كٍرٍن نَ نَ نَشَن مُ رَقَنشِ ﭑ مَ وٌ شَ قٍ رَ. وٌ مُ ﭑ شَنُشِ عَ قَنيِ رَ يَكْسِ عَلْ وٌ نُ ﭑ شَنُشِ كِ نَشّ سِنفٍ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شَ وٌ رَتُ عَ مَ، وٌ نُ نَ كِ نَشّ بٍينُن وٌ شَ وٌ سَن نَدِن. وٌ شَ تُوبِ، وٌ مَن شَ وَلِ سُشُ عَلْ وٌ نُ عَ رَبَمَ سِنفٍ رَ كِ نَشّ. شَ وٌ مُ تُوبِ ﭑ قَمَ نّ وٌ شْنيِ، ﭑ قَ وٌ شَ لَنثُي بَدٍ عَ يِ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وٌ بَرَ قٍ ندٍ رَبَ نَشَن قَن. وٌ بَرَ نِكٌلَسِ شَ حَمَ شَ قٍ شْن، عَلْ ﭑ قَن عَ شْنشِ كِ نَ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تُلِ نَ نَشَن بّ، عَ شَ عَ تُلِ مَتِ عَلَ شَشِلِ سّنِيّنشِ شَ مَسٍنيِ رَ دَنشَنِيَتْي حَمَيٍ بّ. نَشَن نَ فٍينِ، ﭑ نَ نَن لُمَ عَ شَ سِمَيَ وُرِ بٌفِ دٌن، نَشَن تِشِ عَلَ شَ عَرِيَننَ كُي.»]]></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2026-06-09T23:14:36Z</dcterms:created>
  <dcterms:modified xsi:type="dcterms:W3CDTF">2026-06-09T23:14:36Z</dcterms:modified>
  <dc:title>Bible.com.au: وَشَيِ 2:1-29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