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مَسٍنيِ شَ قٍ رَ، عَ قَمَ يِ فبَلٌي تٌدٍ لْشْي كٍرٍن؛ قَشّ، سُننُنيِ، نُن كَامّ. عَ فَنمَ نّ تّ رَ، بَرِ مَ مَرِفِ عَلَ سّنبّمَ نَن عَ مَكِيتِ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نِحَ مَنفّ بِرِن نَشٍيٍ بَرَ بِرَ عَ شَ قٍ حَاشِيٍ نُن عَ وَشْنقٍيٍ قْشْ رَ، عٍ قَمَ نّ وَدٍ. عٍ نَ عَ تٌ عَ شَ تَا نَ فَنقٍ، عٍ سُننُن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لُ يِرٍ مَكُيٍ بَرِ مَ عٍ فَاشُشِ عَ شَ تْورّ يَ رَ. عٍ نُ قَ عَ قَلَ، «حَشَنكَتّ نَ بَبِلْن بّ. حَشَنكَتّ نَ نَ تَا شُنفبٍ سّنبّمَ بّ. عَ بَرَ مَكِيتِ لّيرِ كٍرٍن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نِحَ يُلّيٍ وَ مَ نّ عَ شَ قٍ رَ، عٍ سُننُنمَ نّ، بَرِ مَ مِشِ مُ نَ نَشَن عٍ شَ كٌتٍيٍ سَرَ مَ سْ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تٍ نَشَن قِندِشِ شّيمَ رَ، فبٍتِ، فّمّ تٌقَنيِيٍ، دُفِ فّسّ دَاشِ، دُفِ فبٍيلِ، وُرِ قَنيِ، سِلِ حِنيِ مَسٌلِشِ، وُرِ قَنيِ مَسٌلِشِ، يْشُي، وُرٍ، فّمّ شْرْشْ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نسٍ حْشُنمّ، سُرَيِ مْولِ بِرِن، لَبُندّ، وّنِ، تُرٍ، قَرِن قَنيِ، نِنفٍيٍ، يّشّييٍ، سٌييٍ، سْورِ رَفِسٍيٍ، نُن كٌنيِ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وَشْنقٍ بِرِن بَرَ مَكُيَ عِ رَ، نَ سٍ قَنيِيٍ بَرَ لْي عِ مَ. عِ مُ نٍيٍ سْتْمَ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لّ نَشٍيٍ بَننَشِ عَ سَابُي رَ، عٍ قَن لُمَ نّ يِرٍ مَكُيٍ، بَرِ مَ عٍ فَاشُشِ عَ شَ تْورّ يَ رَ. عٍ وَ مَ نّ، عٍ لُ سُننُن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عَ قَلَ، «حَشَنكَتّ نَ نَ تَا شُنفبٍ بّ، حَشَنكَتّ نَ عَ بّ، نَشَن نُ وَ مَ دُفِ قِيشّ، دُفِ فبٍيلِ، شّيمَ، نُن فّمّ تٌقَنيِيٍ شْ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نَاقُلِ بِرِن بَرَ كَنَ نَ وَشَتِ كٍرٍنيِ كُي. كُنكُي رَحّرّيٍ نُن مِشِ نَشَن بِرِن كُنكُي وَلِ ندٍ رَبَمَ، عٍ لُمَ نّ يِرٍ مَ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بِلْن بِ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 عَ قَلَ عٍ شُي عِتٍشِ رَ نَ تَا شُنفبٍ فَنشِ يَ رَ، «يِ تَا، عَ مَنِيّ 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مَ نّ شُبٍ مَسٌدٍ عٍ شُنيِ مَ، عٍ وَ، عٍ لُ سُننُنيِ كُي، عٍ عَ قَلَ، «حَشَنكَتّ نَ نَ تَا شُنفبٍ بّ، حَشَنكَتّ نَ نَ تَا بّ كُنكُي كَنيِيٍ بَننَشِ دّننَشّ. نَ تَا بَرَ قِندِ فبٍنفبٍرٍنيِ رَ نَ وَشَتِ كٍرٍنيِ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شٍيٍ نَ كٌورٍ، وٌ شَ حّلّشِن نَ تَا شَ حَشَنكَتّ شَ قٍ رَ. سّنِيّنتْييٍ، عَلَ شَ شّيرَيٍ، نُن نَمِحْنمّيٍ، وٌ تَن شَ حّلّشِن، بَرِ مَ عَلَ بَرَ وٌ فبٍحْ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مَلٍكّ سّنبّمَ ندٍ نَشَ فّمّ شُنفبٍ تٌنفٌ نَشَن نُ لُشِ عَلْ سٍ لُشُتَسٍ، عَ نَشَ عَ وٌلِ بَا مَ عَ قَلَقٍ رَ، «بَبِلْن تَا شُنفبٍ بِرَ مَ نّ عَ حَاشِ رَ عَلْ يِ فّمّ. مِشِ مُ عَ تٌمَ سْنْ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سِفِيٍ مُ مّمَ سْنْن، نَشٍيٍ سَمَ كْرَ، شُلٍ، نُن سَرَ شُي رَ. وَلِ شُي مُ مِنِمَ عِ شْنيِ سْنْن، مَالٍ دِن شُي قَن مُ لُمَ عِ شْنيِ سْنْ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نثُي شَ نَءِيَلَنيِ مُ تٌمَ عِ شْنيِ سْنْن. قُتِ شِرِ مَيٍ شَ حّلّشِن شُي مُ مّمَ عِ شْنيِ سْنْن، بَرِ مَ عِ شَ يُلّيٍ نُ بَرَ قِندِ مِشِ شُنفبٍيٍ رَ دُنِحَ، عِ بَرَ سِ بِرِن نَتَنتَن عِ شَ قٍ حَاشِيٍ سَابُ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مِحْنمّيٍ نُن سّنِيّنتْييٍ وُلِ بَرَ مِنِ عِ شْنيِ، عَ نُن نَشٍيٍ كْن بَرَ رَشَبَ بْشِ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شَ مَلٍكّ فبّتّ تٌ فٌرٌ رَ كٍلِ كٌورٍ مَ. نْي شُنفبٍ نُ نَ عَ يِ، عَ شَ نْرّ نَشَ دُنِحَ عِيَلَ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قَلَ عَ شُي عِتٍشِ رَ، «بَبِلْن شُنفبٍ بَرَ بِرَ. بَبِلْن بَرَ بِرَ، عَ بَرَ قِندِ حِننّيٍ شْنيِ رَ، حِننّ سّنِيّنتَرٍيٍ نُن شْنِ رَهَرَ مُشِيٍ لُمَ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كَنَشِ نّ بَرِ مَ سِ بِرِن بَرَ بِرَ عَ شَ قٍ حَاشِيٍ قْشْ رَ. دُنِحَ مَنفّيٍ بَرَ لُ عَ سّيتِ مَ عَ شَ وَلِ كٌبِ كُي. دُنِحَ يُلّيٍ قَن بَرَ بَننَ عَ وَشْنقٍ سَابُي رَ. عٍ بِرِن لُشِ نّ عَلْ سِيسِلَ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شَ شُي فبّتّ مّ كٍلِ كٌورٍ مَ عَ قَلَقٍ رَ، «ﭑ مَ حَمَ، وٌ شَ مِنِ عَ يَ مَ، عَلَكٌ وٌ قَن نَشَ لُ عَ شَ يُنُبِيٍ كُي، وٌ شَ عَ شَ تْورّ قَن سْ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يُنُبِيٍ بَرَ فبٌ عَ فبٍفبٍ رَ. عَلَ بَرَ رَتُ عَ شَ تِنشِنتَرٍيَ بِرِ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شَ وَلِ سَرٍ رَفبِلٍن عَ مَ دْشْ قِرِن. عَ نَشَن نَبَشِ وٌ رَ، وٌ شَ نَ رَبَ عَ تَن قَن نَ دْشْ قِ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وَشْنقٍ شُن تٌ نُ مَسَشِ تّمُي بِرِن، وٌ قَن شَ عَ شَ تْورّ شُن مَسَ نَ كِ، عَ شَ سُننُن، بَرِ مَ عَ عَ قَلَ نّ عَ بْحّ كُي، ‹مَنفّ فِنّ نَن ﭑ نَ. كَاحّ فِنّ مُ نَ ﭑ نَ، ﭑ مُ لُمَ سُننُنيِ كُي عَبَدَن.›]]></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2026-06-15T07:57:28Z</dcterms:created>
  <dcterms:modified xsi:type="dcterms:W3CDTF">2026-06-15T07:57:28Z</dcterms:modified>
  <dc:title>Bible.com.au: وَشَيِ 18:1-24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