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بٍ نَشَن تٌ، عَ نُ نَ نَ، كْنْ عَ مُ نَ يَكْسِ. عَ قَمَ نّ تٍدٍ يِلِ تِلِنشِ كُي، عَ قَ بْنْ. عَدَ مَدِ نَشٍيٍ شِلِ مُ سّبّشِ كِسِ بُكِ كُي، كَبِ دُنِحَ قْلّ، عٍ كَابَمَ نّ يِ سُبٍ شَ قٍ رَ، بَرِ مَ سِنفٍ عَ نُ نَ، يَكْسِ عَ مُ نَ، كْنْ تّمُي نَشَن سَ قَمَ، عَ مَن مِنِ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شِلِمَ نْمَ يِ قَهَامُدٍ؛ نَ شُنيِ سٌلٌقٍرٍ مِسَالِشِ فٍيَ سٌلٌقٍرٍ نَن نَ، فِنّ دْشْشِ نَشٍيٍ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يٍ مَن مِسَالِشِ مَنفّ سٌلٌقٍرٍ نَن نَ. سُولِ بَرَ بِرَ، كٍرٍن نَ نَ، بٌورٍ مُ نُ قَ سِندٍن. عَ نَ قَ، عَ بُمَ نّ دٌندٌرٌن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بٍ نَشَن نُ نَ نَ، كْنْ عَ مُ نَ يَكْسِ، نَ مِسَالِشِ مَنفّ سٌلٌمَسَشَن ندٍ نَن نَ. عَ قَن نَ نَ نَ مَنفّ سٌلٌقٍرٍ نَن يَ مَ نَشَن قَمَ بْ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قٍرِ قُ عِ نَشٍيٍ تٌشِ، نٍيٍ قَن مِسَالِشِ مَنفّ قُ نَن نَ، نَشٍيٍ مُ نُ مَنفّيَ سْتْ سِندٍن. عٍ تَن نُن نَ سُبٍ، عٍ قَمَ مَنفّ نْي نَن سْتْدٍ وَشَتِ كٍرٍن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وَشْنقٍ بِرِن لَن. عٍ عٍ شَ سّنبّ نُن عٍ شَ مَنفّيَ رَفبِلٍنمَ نّ نَ سُبٍ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يّشّييْرّ فٍرٍ مَ نّ، كْنْ يّشّييْرّ نَن فٍينِمَ، بَرِ مَ عَ تَن نَن قِندِشِ مَرِفِيٍ مَرِفِ رَ، مَنفّيٍ شَ مَنفّ. عَ شَ مِشِ سُفَندِشِيٍ، عَ شَ دَنشَنِيَتْييٍ نَ عَ سّيتِ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ﭑ بّ، «نَ شُرٍيٍ عِ نَشٍيٍ تٌشِ، نَ لَنفٌي فِنّ دْشْشِ شُرٍ نَشٍيٍ دّ رَ، عٍ مِسَالِشِ حَمَنّيٍ، بْنسْييٍ، سِيٍ، نُن شُي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قٍرِ قُ نُن نَ سُبٍ، عِ نَشٍيٍ تٌشِ، عٍ نَ لَنفٌي فِنّ شْنمَ نّ. عٍ قَمَ نّ سٍ بِرِن بَدٍ عَ يِ رَ، عٍ قَ عَ تِ عَ مَفٍلِ رَ، عٍ عَ سُبٍ دٌن، عٍ عَ دْنشْي وٌلِ تّ شْو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عَلَ نَن عَ رَفِرِشِ عٍ شَ عَ وَشْنقٍ رَبَ. عٍ شَ عٍ شَ مَنفّيَ رَفبِلٍن نَ سُبٍ مَ، هَن عَلَ شَ مَسٍنيِ كَمَلِمَ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شَ كَ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فِنّ عِ نَشَن تٌشِ، عَ مِسَالِشِ دُنِحَ مَنفّيٍ شَ مَنفَتَا شُنفبٍ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لٍكّ كٍرٍن نَشَن نُ نَ نَ مَلٍكّ تْنبِلِ كَنيِ سٌلٌقٍرٍ يَ مَ، عَ نَشَ عَ قَلَ ﭑ بّ، «قَ بٍ، عَلَكٌ ﭑ شَ لَنفٌي شُنفبٍ شَ كِيتِ مَسٍن عِ بّ، نَ لَنفٌي نَشَن دْشْشِ شُرٍ شُنفبٍيٍ دّ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حَ مَنفّيٍ نُن نَ لَنفٌي فِنّ نَشَ قٍ كٌبِ رَبَ. عٍ شَ مِشِيٍ قَن نَشَ بِرَ قٍ حَاشِيٍ قْشْ رَ هَن عٍ نَشَ لُ عَلْ سِيسِلَ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مَلٍكّ نَشَ لَامَتُنيِ ندٍ مَسٍن ﭑ بّ. ﭑ نَشَ فِنّ ندٍ تٌ فبٍنفبٍرٍنيِ مَ، عَ دْشْشِ سُبٍ فبٍيلِ قَرِ، مَرَ سْتْ شِلِيٍ نُ سّبّشِ نَشَن مَ. شُنيِ سٌلٌقٍرٍ نُ نَ عَ مَ، قٍرِ قُ تِشِ عَ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فِنّ نُ مَشِرِشِ دٌنمَ فبٍيلِ تٌقَنيِ نَن نَ، كْنمَفٌرٍ، بّلّشّرَ سٌي، نُن شُرُندّ تٌقَنيِيٍ نُ نَ عَ يِ رَ نَشٍيٍ يَءِلَنشِ شّيمَ نُن فّمّ تٌقَنيِيٍ رَ. ثْوتِ شّيمَ دَاشِ سُشُشِ عَ يِ رَ، قٍ شْنشِ سّنِيّنتَرٍيٍ نُ نَ عَ كُي، نَشٍيٍ مِسَالِشِ عَ شَ وَلِ حَا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لِ ندٍ سّبّشِ عَ تِفِ مَ فُندٌ دَاشِ؛ «بَبِلْن شُنفبٍ، يّنّلَيٍ نُن قٍ حَاشِيٍ ن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نَ فِنّ تٌ، عَ سِيسِشِ سّنِيّنتْييٍ وُلِ رَ، نَشٍيٍ نُ قِندِشِ عِسَ شَ سٍيدٍيٍ رَ. ﭑ تٌ عَ تٌ، ﭑ دّ نَشَ عِشَرَ كِ قَ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مَلٍكّ نَشَ عَ قَلَ ﭑ بّ، «مُنقٍ رَ عِ دّ عِشَرَشِ؟ ﭑ قَمَ نّ يِ فُندٌ تَفِ رَبَدٍ عِ بّ، يِ فِنّ شَ قٍ رَ نُن يِ سُبٍ شُنيِ سٌلٌقٍرٍ نُن قٍرِ قُ كَنيِ شَ قٍ رَ عَ دْشْشِ نَشَن قَرِ.]]></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2026-08-15T13:59:07Z</dcterms:created>
  <dcterms:modified xsi:type="dcterms:W3CDTF">2026-08-15T13:59:07Z</dcterms:modified>
  <dc:title>Bible.com.au: وَشَيِ 17:1-18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