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لٍكّ نَانِ ندٍ نَشَ عَ شَ تْنبِلِ عِقِلِ سٌفٍ مَ. سٌفٍ نَشَ يَامَرِ سْتْ عَ شَ عَدَ مَدِيٍ فَن عَ تّ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يٍنيِ حَاشِ نَشَ مِشِيٍ فَن. عٍ نَشَ عَلَ شِلِ رَ سْتْ، نَشَن نَ تْورّ بِرِن نَسَنبَشِ. عٍ مُ تُوبِ، عٍ تٌندِ عَلَ مَتْ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لٍكّ سُولِ ندٍ نَشَ عَ شَ تْنبِلِ عِقِلِ نَ سُبٍ شَ كِبَنيِ مَ. عَ شَ مَنفّيَ نَشَ لُ دِ مِ كُي، مِشِيٍ نَشَ عٍ نّنيِيٍ شِن حَشَنكَ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قَ عَلَ شِلِ رَ سْتْ، نَشَن نَ كٌورٍ مَ، عٍ شَ تْورّ نُن عٍ شَ قِيٍ شَ قٍ رَ. عٍ تٌندِ فبِلٍندٍ عٍ شَ وَلِ كٌبِيٍ قْ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لٍكّ سٍننِ ندٍ نَشَ عَ شَ تْنبِلِ عِقِلِ عٍقِرَتِ شُرٍ شُنفبٍ مَ. نَ شُرٍ نَشَ شَرَ، عَلَكٌ عَ شَ قِندِ كِرَ رَ مَنفّيٍ بّ، نَشٍيٍ قَمَ كٍلِقٍ سٌفٍتٍ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حِننّ سّنِيّنتَرٍ سَشَن تٌ مِنِ رَ نَ سُبٍ مَفَاشُشِ دّ كُي، نَ سُبٍ بٌورٍ دّ كُي، عَ نُن نَ نَمِحْنمّ وُلٍ قَلّ دّ كُي. نَ حِننّيٍ نُ مَنِيَشِ شُوحّيٍ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نتَنّ شَ حِننّيٍ نَن نُ عٍ رَ، نَشٍيٍ تْنشُمَيٍ رَبَمَ، عٍ مَن سِفَمَ دُنِحَ مَنفّيٍ مَشِلِدٍ، عَلَكٌ عٍ شَ عٍ مَلَن، عٍ شَ فٍرٍ سٌ عَلَ سّنبّ كَنيِ شَ لْشْي شُنفبٍ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بَرَ عَ تٌ، ﭑ قَمَ تّرّننَ نَن نَ، عَلْ مُحّتِ عَ فبٍ وَلِ رَبَمَ كِ نَشّ. سّيوّ نَ مِشِ بّ نَشَن مُ شِمَ، نَشَن مُ عَ شَ دُفِ بَمَ. نَ كَنيِ نَشَ لُ عَ مَفٍلِ رَ، عَلَكٌ عَ نَشَ يَا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حِننّيٍ نَشَ دُنِحَ مَنفّيٍ مَلَن يِرٍ ندٍ نَشَن شِلِ قَلَمَ عٍبُرُ شُي رَ «عَرَ مَفٍ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لٍكّ سٌلٌقٍرٍ ندٍ نَشَ عَ شَ تْنبِلِ عِقِلِ كُيٍ مَ. شُي شُنفبٍ ندٍ نَشَ مِنِ هْرْ مْلِنفِرَ كُي عَلَ شَ كِبَنيِ مَبِرِ، عَ عَ مَسٍن، «عَ بَرَ حْ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نبِلِ سٌلٌقٍ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فَلَنيِ نَشَ بُلَ، شُييٍ نَشَ مِنِ، سٍيَمَكْنيِيٍ نَشَ مِنِ، بْشِ نَشَ سّرّن، نَشَن مَنِيّ مُ نُ رَبَ سِندٍن كَقِ دُنِحَ قْ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ا شُنفبٍ نَشَ كَنَ عَلْ سٍ نَشَن فِرَشِ دْشْ سَشَن. دُنِحَ تَايٍ بِرِن نَشَ بِرَ. عَلَ نَشَ رَتُ بَبِلْن تَا فبٍ مَ، عَ وّنِ تْنبِلِ قِ عَ مَ عَ شَ عَلَ شَ شْنّ مَنكَنّ مِ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رِيٍ نُن فٍيَيٍ نَشَ لْ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لَبَلَنيِ بٍلٍبٍلٍيٍ نَشَ كٍلِ كٌورٍ مَ، عٍ بِرَ مِشِيٍ مَ. عَ شْرِ كٍرٍن بِنيَ كِلٌ تٌنفٌ سَشَن نُن نَانِ حْندْن. مِشِيٍ نَشَ عَلَ شِلِ رَ سْتْ نَ بَلَبَلَنيِ شَ قٍ رَ، بَرِ مَ نَ تْورّ نُ فبٌ عَ فبٍ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شَ شُي شُنفبٍ ندٍ مّ، نَشَن كٍلِشِ هْرْ مْلِنفِرَ كُي، عَ عَ قَلَمَ مَلٍكّيٍ بّ، «وٌ سِفَ، وٌ شَ عَلَ شَ شْنّ تْنبِلِ سٌلٌقٍرٍيٍ عِقِلِ دُنِحَ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لٍكّ سِنفٍ نَشَ سِفَ، عَ سَ عَ شَ تْنبِلِ عِقِلِ دُنِحَ مَ. نَ كُي، قِ حَاشِ نَشَ مِنِ مِشِيٍ مَ، نَ سُبٍ شَ تْنشُمَ نُ سَشِ نَشٍيٍ مَ، نَشٍيٍ نُ تُوبِمَ كُيٍ بّ نَشَن يَءِلَنشِ عَ مِسَالِ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لٍكّ قِرِن ندٍ نَشَ عَ شَ تْنبِلِ عِقِلِ بَا مَ. بَا نَشَ لُ عَلْ مِشِ قَشَشِ وُلِ. نِمَسٍ بِرِن نَشَ قَشَ، نَشٍيٍ نُ نَ بَا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لٍكّ سَشَن ندٍ نَشَ عَ شَ تْنبِلِ عِقِلِ شُرٍيٍ نُن دُلٌنيِيٍ مَ. عٍ قَن نَشَ قِندِ وُ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مَلٍكّ شُي مّ، نَشَن نُ يٍ يَمَرِ مَ. عَ نَشَ عَ قَلَ، «عِ تَن نَشَن نَ تٌ، عِ تَن نَشَن نَ شٌرٌ، عِ تَن نَشَن سّنِيّن، عِ بَرَ كِيتِ تِنشِنشِ 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رِ مَ عٍ نُ بَرَ سّنِيّنتْييٍ نُن نَمِحْنمّيٍ وُلِ رَ مِنِ. عِ قَن بَرَ وُلِ سٌ عٍ يِ رَ، عٍ نَشَن مِنمَ. عَ لَنشِ نَ كِ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سّرّشّبَدٍ قَن شُي مّ. عَ نَشَ عَ قَلَ، «عِيٌ، عَلَ سّنبّ كَنيِ، عِ شَ كِيتِ بِرِن تِنشِن، عٍ قِندِشِ نْندِ نَن نَ.»]]></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2026-06-15T08:23:57Z</dcterms:created>
  <dcterms:modified xsi:type="dcterms:W3CDTF">2026-06-15T08:23:57Z</dcterms:modified>
  <dc:title>Bible.com.au: وَشَيِ 16:1-21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