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تُورِ نَشَ هْرْ مْلِنفِرَ رَقٍ عَلَ شَ نْرّ نُن عَ سّنبّ شَ قٍ رَ. مِشِ يٌ مُ نُ نْمَ سٌدٍ هْرْ مْلِنفِرَ كُي، قٌ تْورّ سٌلٌقٍرٍ شَ وَلِ شَ كَمَلِ نَشٍيٍ نُ نَ مَلٍكّ سٌلٌقٍرٍيٍ 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كّ سٌلٌقٍرٍ نُن فبَلٌي دْنشْي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ﭑ مَن نَشَ تْنشُمَ شُنفبٍ تٌ نَشَن بَرَ ﭑ دّ عِشَرَ. مَلٍكّ سٌلٌقٍرٍ نَشَ مِنِ فبَلٌي دْنشْي سٌلٌقٍرٍ رَ، عَلَ شَ شْنّ كَمَلِمَ نَشٍ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نَشَ بَا ندٍ تٌ، عَ لُشِ عَلْ دِيَمَن، عَ سُنبُشِ تّ رَ. مِشِ نَشٍيٍ نُ بَرَ نْ نَ سُبٍ رَ، عَ نُن نَ كُيٍ نَشَن يَءِلَنشِ عَ مِسَالِ رَ، عَ نُن عَ شِلِ شَ كْنتِ رَ، عٍ نُ تِشِ بَا قَرِ، عَلَ شَ كْرَيٍ نُ نَ عٍ بّلّ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عَلَ شَ كٌنيِ مُنسَ شَ بّيتِ نَن بَمَ، عَ نُن يّشّييْرّ شَ بّيتِ، عَ قَلَقٍ رَ، «مُشُ مَرِفِ عَلَ سّنبّ كَنيِ، عِ شَ وَلِيٍ سّنبّ فبٌ! عٍ مَكَابَ! دُنِحَ مَنفّ، عِ شَ كِرَ نْندِ نَ عَ رَ، عَ مَن تِنشِ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رِفِ، ندٍ مُ فَاشُمَ عِ يَ رَ؟ ندٍ مُ عِ شِلِ مَتْشْمَ؟ عِ كٍرٍن ثٍتِ نَن سّنِيّن. حَمَنّ بِرِن قَمَ نّ عٍ مَفٌرٌدٍ عِ بّ، بَرِ مَ عِ بَرَ عِ شَ تِنشِنيِ مَكّنّ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 دَنفِ، ﭑ نَشَ عَلَ شَ هْرْ مْلِنفِرَ رَبِشِ تٌ كٌورٍ مَ، سَاتّ كَنكِرَ نَ نَشَن كُ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لٍكّ سٌلٌقٍرٍ، تْورّ دْنشْي سٌلٌقٍرٍ نُ نَ نَشٍيٍ يِ رَ، عٍ نَشَ مِنِ هْرْ مْلِنفِرَ كُي، سّرّشّدُبّ دُفِ قِيشّ مَيَنبَشِيٍ رَفٌرٌشِ عٍ مَ، بّلّتِ شّيمَ دَاشِ بَلَنشِ عٍ كَنكٍ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مَسٍ كٍرٍن نَ نِمَسٍ نَانِ يَ مَ، عَ نَشَ تْنبِلِ شّيمَ دَاشِ سٌلٌقٍرٍ سٌ نَ مَلٍكّ سٌلٌقٍرٍ يِ رَ. نَ تْنبِلِيٍ نُ رَقٍشِ عَلَ شَ شْنّ نَن نَ، عَلَ نَشَن حِحّ عَ رَ عَبَدَن.]]></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2026-06-15T08:25:31Z</dcterms:created>
  <dcterms:modified xsi:type="dcterms:W3CDTF">2026-06-15T08:25:31Z</dcterms:modified>
  <dc:title>Bible.com.au: وَشَيِ 15:1-8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