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لٍكّ قِرِن ندٍ نُ بِرَشِ عَ قْشْ رَ، عَ نُ قَ عَ قَلَ، «بَبِلْن بٍلٍبٍلٍ بَرَ بِرَ. بَبِلْن بَرَ بِرَ، نَشَن حَمَنّيٍ رَ سِيسِشِ عَ شَ قٍ حَاشِ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لٍكّ سَشَن ندٍ نُ بِرَشِ عٍ قْشْ رَ، عَ نُ قَ عَ قَلَ عَ شُي عِتٍشِ رَ، «شَ مِشِ ندٍ عَ عِفٌرٌ مَ نَ سُبٍ بّ، شَ نَ مُ عَ رَ نَ كُيٍ بّ نَشَن يَءِلَنشِ عَ مِسَالِ رَ، عَ قَ سَ لِ تْنشُمَ نَ عَ تِفِ مَ، شَ نَ مُ عَ بّلّشّ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نيِ قَن عَلَ شَ شْنّ كٌلٌنمَ نّ، عَ قَ لُ عَلْ سِيسِلَ نَشَن بٍيرٍ شْرْشْي مِنشِ. عَ قَمَ تْورْدٍ تّ نُن سٌدَ شْورَ، مَلٍكّ سّنِيّنشِيٍ نُن يّشّييْرّ يَ شْ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تُورِ نَشَن تٍمَ نَ تّ شْورَ عَ مُ حْنمَ عَبَدَن. نَ مِشِيٍ، نَشٍيٍ عٍ عِفٌرٌ مَ نَ سُبٍ بّ، شَ نَ مُ عَ رَ نَ كُيٍ بّ نَشَن يَءِلَنشِ عَ مِسَالِ رَ، عَ قَ سَ لِ نَ سُبٍ شِلِ تْنشُمَ سَشِ عٍ مَ، نَ كَنيِيٍ مُ مَلَبُي سْتْمَ كْي نُن يَ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نِيّنتْي شَ تُننَبّشِ نَن نَ كِ، نَشٍيٍ عَلَ شَ سّرِيّ رَبَتُمَ، نَشٍيٍ دَنشَنِيَشِ عِسَ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شُي ندٍ مّ كٌورٍ مَ عَ قَلَقٍ رَ، «عِ شَ عَ سّبّ عَ سّيوّ نَ مِشِيٍ بّ، نَشٍيٍ قَشَمَ عَلَ شَ قٍ كُي يَكْسِ هَن دُنِحَ رَحْنيِ.» عَلَ شَشِلِ سّنِيّنشِ نَشَ عَ مَسٍن، «عِيٌ، نْندِ نَ عَ رَ. عٍ لَن عٍ شَ عٍ مَلَبُ عٍ شَ وَلِ شْرْشْي مَ، عٍ شَ نَ وَلِ سَرٍ سْ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شَ نُشُي قِيشّ تٌ. دَالِ ندٍ نُ مَفٌرٌشِ عَ قَرِ، نَشَن مَنِيَ عَدَ مَدِ رَ. مَنفّ كَتَنيِ شّيمَ دَاشِ نُ سَشِ عَ شُن مَ، وَرَتّ شّحّنشِ نُ نَ عَ بّلّ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لٍكّ فبّتّ نَشَ مِنِ هْرْ مْلِنفِرَ كُي، عَ عَ قَلَ عَ بّ عَ شُي عِتٍشِ رَ، «عِ شَ وَرَتّ رَوَلِ، شّ شَبَ، بَرِ مَ نَ وَشَتِ بَرَ عَ لِ، دُنِحَ شّ شَ شَ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شَن نُ مَفٌرٌشِ نُشُي قَرِ، عَ نَشَ وَرَتّ رَوَلِ دُنِحَ مَ، دُنِحَ شّ نَشَ شَ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لٍكّ فبّتّ نَشَ مِنِ كٌورٍ هْرْ مْلِنفِرَ كُي، وَرَتّ شّحّنشِ نُ نَ عَ بّلّ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ييْرّ نُن عَ شَ مِشِ رَكِسِ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لٍكّ فبّتّ، نَشَن نُ تّ يَمَرِ مَ، عَ نَشَ كٍلِ سّرّشّبَدٍ يِرٍ، عَ عَ قَلَ عَ شُي عِتٍشِ رَ وَرَتّ شّحّنشِ كَنيِ بّ، «وَرَتّ شّحّنشِ رَوَلِ، وّنِ بٌفِيٍ شَبَ دُنِحَ، بَرِ مَ عٍ بَرَ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مَلٍكّ نَشَ وَرَتّ رَوَلِ، عَ قَ دُنِحَ وّنِ بٌفِ بِرِن بَ، عَ عٍ سَ عَ سَسٍ كُي عَلَ شَ شْنّ عٍ مَبٌرٌنمَ دّن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وَلِ نَشَ رَبَ تَا قَرِ مَ. مِشِ وُلِ نَشَ نَ سٍ سَسٍ رَقٍ، عَ قِلِ عَ مَ هَن نَ وُلِ نَشَ عِكُيَ كِلٌ كّمّ سَشَن نَ، عَ شَ تِلِنيِ قَن سٌي دّ سُشُ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 ﭑ يَ رَفٍ، ﭑ نَشَ يّشّييْرّ تٌ عَ تِشِ سِيٌنِ فٍيَ قَرِ. مِشِ وُلُ كّمّ وُلُ تٌنفٌ نَانِ نُن نَانِ نُ نَ عَ سّيتِ مَ، يّشّييْرّ شِلِ نُن عَ بَبَ شِلِ سّبّشِ عٍ تِفِ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شَ شُي ندٍ مّ كٌورٍ مَ، عَلْ شُرٍ شُنفبٍ، شَ نَ مُ عَ رَ عَلْ فَلَنيِ. عَ نُ لُشِ نّ عَلْ مِشِيٍ نَن نُ كْرَ بْنبْقٍ.]]></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نَ بّيتِ نّينّ بَقٍ مَنفّ كِبَنيِ يَ عِ، عَ نُن نَ نِمَسٍ نَانِ نُن نَ قٌرِيٍ. مِشِ يٌ مُ نُ نْمَ نَ بّيتِ مَتِنكَندٍ، قٌ نَ دُنِحَ مِشِ وُلُ كّمّ وُلُ تٌنفٌ نَانِ نُن نَانِ نَشٍيٍ شُن نُ بَرَ سَ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مُ نُ يّنّ رَبَشِ فِنّ رَ، عٍ نُ سّنِيّن. عٍ بِرَ مَ نَ يّشّييْرّ قْشْ رَ يِرٍ بِرِن. عٍ شُن نُ بَرَ سَرَ مِشِيٍ تَفِ، عَلَكٌ عٍ شَ قِندِ عَلَ فبٍ نُن يّشّييْرّ فبٍ رَ، عَلْ سّرّشّ سِنفٍ نَشَن بَمَ عَلَ بّ شّ شَبَ تّمُ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دّ مُ نُ وُلٍ قَلَشِ، مَرَكْرْ سِ يٌ مُ نُ عٍ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شَ مَلٍكّ فبّتّ تٌ عَ حّرّ رَ كٌورٍ مَ. شِبَارُ قَنيِ نُ نَ عَ يِ رَ دُنِحَ مِشِيٍ بّ، سِ، بْنسْي، شُي، نُن حَمَنّ بِرِن بّ عَبَدَ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قَلَ عَ شُي عِتٍشِ رَ، «وٌ شَ فَاشُ عَلَ يَ رَ، وٌ شَ عَ مَتْشْ، بَرِ مَ عَ شَ كِيتِ وَشَتِ بَرَ عَ لِ. وٌ شَ وٌ عِفٌرٌ عَ بّ، نَشَن كٌورٍ، بْشِ، بَا، نُن دُلٌنيِيٍ دَاشِ.»]]></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2026-06-10T17:28:12Z</dcterms:created>
  <dcterms:modified xsi:type="dcterms:W3CDTF">2026-06-10T17:28:12Z</dcterms:modified>
  <dc:title>Bible.com.au: وَشَيِ 14:1-20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