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دُنِحَ مِشِ بِرِن قَمَ تُوبِدٍ عَ تَن نَن بّ، نَشٍيٍ شِلِ مُ سّبّشِ يّشّييْرّ كْن نَشَبَشِ شَ كِسِ بُكِ كُي كَبِ دُنِحَ قْلّ.]]></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تُلِ نَ نَشَن بّ، عَ شَ عَ تُلِ مَتِ يِ مَسٍن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يِيَ رَفِرِشِ مِشِ نَشَن مَ، عَ سِفَمَ نّ كٌنيِيَ كُي. سَنتِدّفّمَ قَشّ رَفِرِشِ مِشِ نَشَن مَ، نَ كَنيِ قَن قَشَمَ نّ سَنتِدّفّمَ رَ. سّنِيّنتْييٍ شَ تُننَبّشِ نُن دَنشَنِيَ كٌلٌنمَ نَ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ﭑ مَن نَشَ سُبٍ مَفَاشُشِ فبّتّ تٌ عَ تٍقٍ بْشِ بُن مَ، قٍرِ قِرِن نُ نَ عَ بّ عَلْ يّشّي، عَ نُ وْيّنمَ عَلْ سُبٍ مَفَاشُ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نَ سُبٍ مَفَاشُشِ سِنفٍ سّنبّ نَن نَوَلِقٍ نَ يَ شْرِ، عَ عَ نِيَ دُنِحَ مِشِ بِرِن شَ تُوبِ نَ سُبٍ مَفَاشُشِ سِنفٍ بّ، نَشَن شَ قِ حَاشِ نُ بَرَ يَلَ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لُمَ كَابَنَكٌي بٍلٍبٍلٍ رَبَ رَ، هَن عَ تّ رَفٌرٌ بْشِ مَ كٍلِقٍ كٌورٍ مَ مِشِيٍ يَ شْ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نَ سّنبّ سْتْ، عَ نَشَ دُنِحَ مِشِيٍ مَدَشُ عَ شَ كَابَنَكٌي رَ نَ سُبٍ مَفَاشُشِ سِنفٍ يَ شْرِ. عَ نَشَ عَ قَلَ دُنِحَ مِشِيٍ بّ عٍ شَ كُيٍ يَءِلَن نَشَن مَنِيَ نَ سُبٍ مَفَاشُشِ سِنفٍ رَ، نَشَن نُ بَرَ مَشْنْ سَنتِدّفّمَ رَ، كْنْ عَ مُ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نَ كُيٍ يَءِلَن، عَ نَشَ نْي سْتْ عَ شَ عَ نِيَ نَ كُيٍ شَ وْيّن، مِشِ بِرِن شَ قَشَ نَشَن مُ تُوبِمَ نَ كُيٍ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يَامَرِ قِ، دِ مّدِيٍ نُن قٌرِيٍ، بَننَيٍ نُن سٍتَرٍيٍ، لَسِرِيٍ نُن كٌنيِيٍ، تْنشُمَ شَ سَ عٍ بِرِن يِرٍقَنيِ بّلّشّ مَ، شَ نَ مُ عٍ تِفِ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كٌ مِشِ مَتْنشُمَتَرٍيٍ نَشَ سَرٍ سٌ، عٍ نَشَ سَرٍ مَتِ. نَ تْنشُمَ قِندِشِ سُبٍ شِلِ نَن نَ، شَ نَ مُ عَ رَ يِ كْنتِ نَن قِندِشِ شِلِ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بٍ نَشَن تٍشِ يٍ شْو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لْننِ نَ نَشَن بّ، عَ شَ نَ كْنتِ كٌلٌن، بَرِ مَ عَ عَدَ مَدِ شَ قٍ مَسٍنمَ. نَ كْنتِ نَشَن قِندِشِ شِلِ رَ عَ قِندِشِ كّمّ سٍننِ، تٌنفٌ سٍننِ نُن سٍننِ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شَ سُبٍ مَفَاشُشِ ندٍ تٌ تٍ رَ يٍ شْورَ، قٍرِ قُ نَ عَ شُنيِ سٌلٌقٍرٍ مَ، مَنفّ كَتَنيِيٍ دْشْشِ نَ قٍرِ قُ قَرِ. مَرَ سْتْ شِلِيٍ قَن نُ سّبّشِ عَ شُنيِ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سُبٍ مَفَاشُشِ نُ مَنِيَشِ بَرَتّ نَن نَ، عَ سَنيِيٍ سّنبّ نُ فبٌ، عَ دّ نُ لُشِ نّ عَلْ يّتّ دّ. نَ سُبٍ مَفَاشُشِ نَشَ عَ سّنبّ، عَ شَ نْي، نُن عَ شَ كِبَنيِ لُ سُبٍ بٌورٍ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قِ حَاشِ تٌ لُ عَ شُنيِ كٍرٍن مَ، عَ نَشَ يَلَن. نَ قِ تٌ مُ عَ قَشَ، دُنِحَ نَشَ كَابَ، عٍ بِرِن نَشَ بِرَ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نِحَ مِشِيٍ نَشَ تُوبِ سُبٍ مَفَاشُشِ بّ، بَرِ مَ عَ تَن نَن نُ بَرَ نْي سٌ سُبٍ بٌورٍ يِ رَ. عٍ مَن نَشَ تُوبِ سُبٍ بٌورٍ بّ، عٍ نُ عَ قَلَ، «ندٍ مَنِيَ يِ سُبٍ رَ، ندٍ نْمَ عَ فٍرٍدٍ؟»]]></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سُبٍ نَشَ نْي سْتْ عَ شَ يّتّ عِفبٌي مَسٍنيِ نُن مَرَ سْتْي قَلّ رَ. عَ نَشَ نْي سْتْ، عَ شَ وَلِ كِكٍ تٌنفٌ نَانِ نُن قِرِن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لَ رَ سْتْ، عَ عَلَ شِلِ كَنَ، عَ عَلَ شَ هْرْ مْلِنفِرَ رَ سْتْ، عَ نُن نَشٍيٍ سَبَتِشِ كٌورٍ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نْي سْتْ عَلَكٌ عَ شَ سّنِيّنتْييٍ فٍرٍ، عَ شَ نْ عٍ رَ. عَ نَشَ نْي سْتْ بْنسْي، سِ، شُي، نُن حَمَنّ بِرِن شُن مَ.]]></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2026-06-13T21:25:05Z</dcterms:created>
  <dcterms:modified xsi:type="dcterms:W3CDTF">2026-06-13T21:25:05Z</dcterms:modified>
  <dc:title>Bible.com.au: وَشَيِ 13:1-18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