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نَ سُبٍ مُ نْ مِنكَيِلُ نُن عَ شَ مَلٍكّيٍ رَ. نَ كُي، سُبٍ مَفَاشُشِ نُن عَ شَ مَلٍكّيٍ مُ نْ سَبَتِدٍ كٌورٍ مَ سْ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نَ سُبٍ مَفَاشُشِ شُنفبٍ وٌلِ بْشِ مَ، عَ نُن عَ شَ مَلٍكّيٍ. عَ تَن نَن قِندِشِ نَ بْشِمَسٍ قٌرِ رَ، نَشَن شِلِ عِبُلِسَ، شَ نَ مُ عَ رَ سٍنتَنّ. عَ بَرَ دُنِحَ بِرِن مَدَ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تّمُي، ﭑ نَشَ شُي عِتٍشِ مّ كٌورٍ مَ، عَ عَ قَلَمَ،«يَكْسِ، كِسِ تّمُي بَرَ عَ لِ،مُشُ مَرِفِ عَلَ سّنبّ نُن عَ شَ مَنفّيَ،نُن عَ شَ مِشِ سُفَندِشِ شَ مَنفّيَ بَرَ قَ،بَرِ مَ نَشَن نُ مُشُ نفَشَكٍرٍنيِيٍ كَلَمُمَمُشُ مَرِفِ عَلَ يَ عِ كْي نُن يَنيِ رَ،نَ بَرَ بِ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نفَشَكٍرٍنيِيٍ شُتُ سْتْشِ عَ مَيّشّييْرّ وُلِ نُن عٍ شَ سٍيدٍحْشْيَ نَن سَابُي رَ.عٍ مُ كَنكَن عٍ شَ سِمَيَ مَ،عٍ مُ فَاشُ قَشّ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كٌورٍ نُن نَشٍيٍ سَبَتِشِ نَا،عٍ شَ حّلّشِن.كْنْ حَشَنكَتّ بَرَ لُ بْشِ نُن بَا مَ،بَرِ مَ عِبُلِسَ بَرَ بِرَ وٌ مَبِرِ.عَ شْنْشِ بَرِ مَ عَ بَرَ عَ كٌلٌنعَ تّمُي فبٍفبٍ مُ لُشِ عَ بّ كْ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بٍ مَفَاشُشِ تٌ عَ كٌلٌن، عٍ بَرَ عَ وٌلِ بْشِ مَ، عَ نَشَ بِرَ نَ فِنّ قْشْ رَ، نَشَن نَ دِ شّمّ بَ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شَرُ مَ فَبُتٍنيِ نَشَ لُ نَ فِنّ بّ، عَلَكٌ عَ شَ تُفَن سِفَقٍ رَ فبٍنفبٍرٍنيِ مَ، عَ لُمَ بَلٌ رَ دّننَشّ وَشَتِ سَشَن نُن عَ تَفِ بُن مَ. مّننِ عَ نُ بَرَ مَكُيَ نَ بْشِمَسٍ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بْشِمَسٍ نَشَ شُرٍ رَ مِنِ عَ دّ كُي، عَ شَ فِنّ مَدُ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بْشِ نَشَ نَ شُرٍ يٍ مِن، سُبٍ مَفَاشُشِ نُ بَرَ نَشَن نَمِنِ عَ دّ كُي، عَلَكٌ عَ شَ نَ فِنّ رَكِسِ.]]></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بٍ مَفَاشُشِ تٌ شْنْ نَ فِنّ مَ، عَ نَشَ سِفَ نَ فِنّ بْنسْي دْنشْييٍ فٍرٍدٍ، نَشٍيٍ عَلَ شَ سّرِيّ رَبَتُمَ، عٍ مَن لَ عِسَ شَ سٍيدٍحْشْ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نّ، دِ مّدِ، نُن سُبٍ مَفَاشُ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سُبٍ مَفَاشُشِ نَشَ تِ بَا دّ رَ مّيّنيِ قَ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نشُمَ بٍلٍبٍلٍ نَشَ مِنِ كٌورٍ مَ. سٌفٍ نُ نَ نَ فِنّ ندٍ رَبِلِنيِ، كِكٍ نُ نَ عَ سَنيِ بُن مَ، تُنبُي قُ نُن قِرِن نُ نَ عَ شُن نَ عَلْ مَنفّ كَتَن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 نَ فبٍلٍفبٍلٍقٍ تْورّ كُي، بَرِ مَ عَ نُ نَ دِ بَرِقٍ عَ تّيفّشِ نَشَ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تْنشُمَ فبّتّ قَن نَشَ مِنِ كٌورٍ مَ. سُبٍ مَفَاشُشِ شُنفبٍ ندٍ نُ نَ، عَ فبٍيلِشِ عَلْ تّ، شُنيِ سٌلٌقٍرٍ نُ نَ عَ بّ، عَ نُن قٍرِ قُ. مَنفّ كَتَنيِيٍ نُ نَ عَ شُنيِ سٌلٌقٍرٍ بِرِن قَ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تُنبُي عِتَشُنشِ سَشَن نَ، عَ شُلِ نَشَ دِن نَ دْشْدٍ سَشَن ندٍ رَ، عَ عٍ وٌلِ بْشِ مَ.سُبٍ مَفَاشُشِ نَشَ كٍلِ، عَ قَ تِ فِنّ يَ عِ نَشَن نُ نَ دِ بَرِقٍ، عَلَكٌ عَ شَ نَ دِيْرّ دٌ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فِنّ نَشَ دِ شّمّ بَرِ، نَشَن قَمَ سِ بِرِن يَمَرِدٍ عَ شْرْشْي رَ. فِنّ تٌ دِ بَرِ، نَ دِ نَشَ تٍ عَلَ يِرٍ، عَ شَ مَنفّ كِبَنيِ نَ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نّ نَشَ عَ فِ، عَ سِفَ يِرٍ ندٍ فبٍنفبٍرٍنيِ مَ عَلَ نُ بَرَ نَشَن يَءِلَن عَ بّ، عَلَكٌ عَ شَ بَلٌ مّننِ شِ وُلُ كٍرٍن شِ كّمّ قِرِن نُن تٌنفٌ سٍننِ بُ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فٍرٍ نَشَ مِنِ كٌورٍ مَ. مِنكَيِلُ نُن عَ شَ مَلٍكّيٍ نَشَ نَ سُبٍ مَفَاشُشِ نُن عَ شَ مَلٍكّيٍ فٍرٍ،]]></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2026-06-13T21:25:04Z</dcterms:created>
  <dcterms:modified xsi:type="dcterms:W3CDTF">2026-06-13T21:25:04Z</dcterms:modified>
  <dc:title>Bible.com.au: وَشَيِ 12:1-18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