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 سّنِيّنشِ نُن سٍيدٍ قِرِ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كّ ندٍ نَشَ سٍ مَنِيَسٍ وُرِ دَاشِ سٌ ﭑ يِ رَ، عَ نُ قَ عَ قَلَ، «كٍلِ، عِ شَ عَلَ شَ هْرْ مْبَنشِ نُن سّرّشّبَدٍ مَنِيَ، عِ مَن شَ بَتُلَيٍ كْن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يِرٍ مَنِيَ نَشَن نَ تَندٍ، بَرِ مَ سِ فبّتّيٍ قَمَ مّننِ نَن تٌنفٌدٍ، عٍ قَ تَا سّنِيّنشِ كَنَ كِكٍ تٌنفٌ نَانِ نُن قِرِن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سٍنيِ سٌمَ ﭑ مَ سٍيدٍ قِرِنيِيٍ نَن يِ رَ، عٍ نَشَن تِمَ ﭑ شِلِ رَ شِ وُلُ كٍرٍن شِ كّمّ قِرِن نُن شِ تٌنفٌ سٍننِ بُن مَ، سُننُن دٌنمَ رَفٌرٌشِ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سٍيدٍ قِرِنيِيٍ مِسَالِشِ عٌلِوِ وُرِ قِرِن نَن نَ، عَ نُن لَنثُي قِرِن نَشٍيٍ تِشِ دَالِ مَرِفِ يَ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شِ ندٍ قَ وَ قٍ حَاشِ رَبَقٍ عٍ رَ، تّ نَن مِنِمَ عٍ دّ كُي، عَ عٍ يَشُييٍ شَ قٍ كَنَ. عِيٌ، شَ مِشِ ندٍ وَ مَ عٍ تْورْقٍ، نَ كَنيِ قَشَمَ نَ مْولِ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نبّ نَ عٍ بّ كٌورٍ بَلَنقٍ رَ، عَلَكٌ تُنّ نَشَ قَ عٍ شَ نَمِحْنمّ وَلِ رَبَ تّمُي. سّنبّ نَ عٍ بّ يٍ مَسَرَقٍ وُلِ رَ، عَ نُن قُرٍ حَاشِ مْولِ وُيَشِ رَ مِنِقٍ دُنِحَ مَ عٍ وَ مَ عَ شْن مَ تّمُي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سٍيدٍ قِرِنيِيٍ نَ فّ عٍ شَ سٍيدٍحْشْيَ رَ، نَ سُبٍ نَشَن مِنِشِ يِلِ تِلِنشِ كُي، نَ نَن عٍ فٍرٍ مَ، عَ نْ عٍ رَ، عَ عٍ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رٍيٍ سَمَ نّ تَا بٍلٍبٍلٍ مَلَندٍ، عٍ مَرِفِ بَنبَن وُرِ مَفَلَنبُشِ مَ دّننَشّ. نَ تَا مَنِيَشِ سٌدٌ مَ نَن نَ، شَ نَ مُ عَ رَ مِسِ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يٍ كٍلِمَ سِ، بْنسْي، شُي، نُن حَمَنّ بِرِن نَن مَ، عٍ قَ عٍ قُرٍ مَتٌدٍ شِ سَشَن نُن عَ تَفِ بُن مَ. عٍ مُ تِنمَ مِشِ شَ عٍ رَفَ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يٍ قَمَ سّيوَدٍ دُنِحَ مَ نَ مِشِ قِرِنيِيٍ نَن قَشَقٍ رَ، بَرِ مَ نَ نَمِحْنمّ قِرِنيِيٍ نُ بَرَ مِشِيٍ تْورْ. عٍ سٍ ندٍيٍ قِ عٍ بٌورٍيٍ مَ نَ سّيوّ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شِ سَشَن نُن عَ تَفِ تٌ دَنفِ، عَلَ نَشَ نِي رَ سٌ عٍ قَتٍ، عٍ مَن شَ تِ عٍ سَنيِيٍ شُن نَ. نَشَن بِرِن عٍ تٌ، عٍ نَشَ فَاشُ كِ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سٍيدٍيٍ نَشَ شُي سّنبّمَ ندٍ مّ كٍلِقٍ كٌورٍ مَ عَ قَلَقٍ رَ، «وٌ شَ تٍ هَن بٍ.» عٍ نَشَ تٍ كٌورٍ مَ نُشُي كُي عٍ يَشُييٍ يَ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بْشِ نَشَ سّرّن. تَا عِتَشُنشِ قُ رَ، نَ دْشْدٍ قُ ندٍ نَشَ بِرَ. نَ بْشِ شَ سّرّنيِ نَشَ مِشِ وُلُ سٌلٌقٍرٍ قَشَ، مِشِ دْنشْييٍ نَشَ كَابَ، عٍ قَ عَلَ مَتْشْ، نَشَن نَ كٌو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شَنكَتّ قِرِن ندٍ بَرَ دَنفِ، عَ فبٍ مُ لُشِ عَ سَشَن ندٍ قَن شَ 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لٍكّ سٌلٌقٍرٍ ندٍ تٌ سَرَ قٍ، شُي عِتٍشِيٍ نَشَ مِنِ كٌورٍ مَ عَ قَلَقٍ رَ، «مَنفّيَ نَشَن نُ نَ دُنِحَ مَ، نَ بَرَ قِندِ مُشُ مَرِفِ نُن عَ شَ مِشِ سُفَندِشِ فبٍ رَ. عَ شَ مَنفّيَ بُمَ نّ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قٌرِ مْشْحّن نُن نَانِ، نَشٍيٍ نُ مَفٌرٌشِ كِبَنيِيٍ كُي عَلَ يَ عِ، عٍ نَشَ عٍ قٍلٍن بْشِ مَ، عٍ عَلَ بَ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قَلَ، «مُشُ بَرَ مُشُ مَرِفِ عَلَ سّنبّ كَنيِ تَنتُ، نَشَن نُ نَ سِنفٍ هَن تٌ، بَرِ مَ عِ بَرَ عِ سّنبّ مَفَاشُشِ رَ مِنِ، عِ شَ مَنفّيَ شَ تِ دُنِحَ.]]></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مَنّيٍ نُ بَرَ شْنْ، كْنْ عِ شَ شْنّ بَرَ عٍ لِ، كِيتِ وَشَتِ بَرَ قَ. نَ كُي، مِشِ قَشَشِيٍ مَكِيتِمَ نّ، عِ شَ كٌنيِ نَمِحْنمّيٍ عٍ سَرٍ سْتْمَ نّ، عَ نُن سّنِيّنتْييٍ، نُن نَشٍيٍ فَاشُمَ عِ شِلِ يَ رَ، دِ مّدِيٍ نُن قٌرِيٍ. نَشٍيٍ بَرَ دُنِحَ كَنَ، عٍ قَن شُن نَكَنَ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شَ هْرْ مْلِنفِرَ نَشَن نَ كٌورٍ مَ، عَ نَشَ رَبِ، بِرِن نَشَ عَلَ شَ سَاتّ كَنكِرَ تٌ نَشَن نَ هْرْ مْلِنفِرَ كُي. نَ تّمُي سٍيَمَكْنيِيٍ، فَلَنيِ شُييٍ، بْشِ سّرّنيِ، نُن بَلَبَلَنيِ بٍلٍبٍلٍ نَشَ مِنِ سّن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2026-10-19T10:59:07Z</dcterms:created>
  <dcterms:modified xsi:type="dcterms:W3CDTF">2026-10-19T10:59:07Z</dcterms:modified>
  <dc:title>Bible.com.au: وَشَيِ 11:1-19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