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9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َشَيِ 10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شُي نَشَن نُ بَرَ وْيّن ﭑ بّ كٍلِقٍ كٌورٍ مَ، نَ مَن نَشَ عَ مَسٍن ﭑ بّ، «سِفَ، عِ سَ بُكِ لَنمَدِ رَبِشِ تٌنفٌ نَشَن نَ مَلٍكّ بّلّشّ، مَلٍكّ نَشَن سَنيِ تِشِ بَا نُن شَرٍ قَرِ.»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شَ سِفَ نَ مَلٍكّ يِرٍ، ﭑ قَ عَ مَشَندِ عَ شَ نَ بُكِ لَنمَدِ سٌ ﭑ يِ رَ. عَ نَشَ عَ قَلَ ﭑ بّ، «عِ شَ عَ تٌنفٌ، عَ دٌن. عَ شْنّ رَ سٌمَ نّ عِ قُرِ، كْنْ عَ حْشُنمَ نّ عِ دّ كُي عَلْ كُمِ.»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شَ نَ بُكِ لَنمَدِ تٌنفٌ مَلٍكّ بّلّشّ، ﭑ نَشَ عَ دٌن. عَ نُ حْشُن ﭑ دّ كُي عَلْ كُمِ، كْنْ عَ تٌ ﭑ قُرِ كُي لِ، عَ نَشَ قِندِ شْنّ ر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تّمُي عَ نَشَ عَ قَلَ ﭑ بّ، «عَ لَنمَ عِ مَن شَ وْيّن عَلَ شِلِ رَ حَمَنّيٍ شَ قٍ رَ، سِيٍ شَ قٍ رَ، شُي فبّتّ قَلّيٍ شَ قٍ رَ، نُن مَنفّ فبٍفبٍ شَ قٍ رَ.»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لٍكّيٍ شَ بُكِ لَنمَد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شَ مَلٍكّ سّنبّمَ فبّتّ تٌ فٌرٌ رَ كٍلِقٍ كٌورٍ نُشُي كُي. سٍنكُي نُ نَ عَ شُنيِ رَبِلِنيِ، عَ يَتَفِ نُ يَنبَمَ عَلْ سٌفٍ، عَ سَنيِيٍ نُ مَنِيَشِ تّ نَن ن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ُكِ لَنمَدِ نُ نَ عَ بّلّشّ، عَ رَبِشِ. مَلٍكّ يِرٍقَنيِ سَنيِ نُ تِشِ بَا قَرِ، بٌورٍ قَن نُ تِشِ شَرٍ 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َ شُي رَ مِنِ سّنبّ رَ، نَشَن مَنِيَ يّتّ شُي رَ. فَلَنيِ سٌلٌقٍرٍ نَشَ عَ شُي رَتِن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فَلَنيِ سٌلٌقٍرٍ شُي تٌ مِنِ، ﭑ نُ وَ مَ نَ سّبّقٍ، كْنْ شُي ندٍ نَشَ كٍلِ كٌورٍ مَ، عَ عَ قَلَ ﭑ بّ، «فَلَنيِ سٌلٌقٍرٍ شَ مَسٍنيِ نْشُن، عِ نَشَ عَ سّبّ.»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لٍكّ نَشَن سَنيِ نُ تِشِ بَا نُن شَرٍ قَرِ، عَ نَشَ عَ يِرٍقَنيِ بّلّشّ عِتَلَ كٌورٍ مَ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قَ عَ كَلِ عَلَ رَ نَشَن حِحّ عَ رَ عَبَدَن، نَشَن كٌورٍ، بْشِ، نُن بَا دَا، عَ نُن عٍ كُي سٍ بِرِن. عَ نَشَ عَ مَسٍن عَ وَشَتِ مُ قَ دُفُندِقٍ سْنْن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لٍكّ سٌلٌقٍرٍ ندٍ نَ عَ شَ سَرَ قٍ تّمُي نَشّ، عَلَ فُندٌ قَمَ نّ كَمَلِدٍ عَلْ عَ نُ بَرَ عَ مَسٍن عَ شَ كٌنيِ نَمِحْنمّيٍ بّ كِ نَش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2026-06-15T08:53:47Z</dcterms:created>
  <dcterms:modified xsi:type="dcterms:W3CDTF">2026-06-15T08:53:47Z</dcterms:modified>
  <dc:title>Bible.com.au: وَشَيِ 10:1-11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