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رِفِ عَلَ شَ مَسٍنيِ نَن يَ؛ «ﭑ تَن نَن نَ عَ قْلّ رَ، ﭑ تَن نَن نَ عَ رَحْنيِ رَ، ﭑ تَن نَشَن نَ شٌرٌ، تٌ، نُن تِنَ، سّنبّ بِرِن كَ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ن يَيَ، وٌ نفَشَكٍرٍنيِ، وٌن بِرِن نَ تْورْقٍ، وٌن بِرِن نَ عَلَ شَ مَنفّيَ نِينِ نَن بُن مَ، وٌن بِرِن تُننَبّشِشِ عِسَ شَ قٍ عِ. ﭑ نُ نَ ثَتِمٌسِ سُرِ نَن مَ عَلَ شَ مَسٍنيِ نُن عِسَ شَ سٍيدٍحْشْيَ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شَ لْشْي، عَلَ شَشِلِ سّنِيّنشِ تٌ ﭑ سُشُ، ﭑ نَشَ شُي ندٍ مّ ﭑ شَنبِ رَ. عَ سّنبّ فبٌ عَلْ سَرَ شُ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مَسٍن ﭑ بّ، «عِ نَشَن تٌشِ، عَ سّبّ كِتَابُي كُي، عِ شَ عَ رَ سَنبَ دَنشَنِيَتْي حَمَ دْشْ سٌلٌقٍرٍ مَ، نَشٍيٍ نَ عٍقّسّ، سِمِرِنَ، ثٍرٍفَمٌ، تِيَتِرٍ، سَرَدٍ سِ، قِلَدٍلِقِيَ، نُن لَيٌدِ سٍ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ﭑ مَقِندِ عَلَكٌ ﭑ شَ عَ تٌ نَشَن وْيّنشِ ﭑ نَ. ﭑ تٌ ﭑ مَقِندِ، ﭑ نَشَ لَنثُي شّيمَ دَاشِ سٌلٌقٍرٍ 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عَدَ مَدِ مَنِيّ تٌ نَ لَنثُييٍ تَفِ، دٌنمَ كُيٍ رَفٌرٌشِ عَ مَ، بّلّتِ شّيمَ دَاشِ بَلَنشِ عَ كَنكٍ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نيِ نُن عَ شُنسّشّ نُ قِيشّ عَلْ يّشّي شَبٍ قِيشّ، شَ نَ مُ عَ رَ بَلَبَلَنيِ. عَ يَيٍ نُ يَنبَمَ عَلْ 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سَنيِيٍ نُ فبٍيلِشِ عَلْ وُرٍ فبٍيلِ رَشُنُشِ، عَ شُي نُ فبٌ عَلْ بَا مْرْنيِ شُ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نبُي سٌلٌقٍرٍ نُ نَ عَ يِرٍقَنيِ بّلّشّ، سَنتِدّفّمَ دّ قِرِن دَاشِ شّحّنشِ نُ نَ عَ دّ عِ، عَ يَتَفِ مَيَنبَمَ عَلْ سٌفٍ شْ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تٌ عَ تٌ ﭑ نَشَ بِرَ عَ بُن مَ، ﭑ قَ لُ عَلْ مِشِ قَشَشِ. عَ نَشَ عَ يِرٍقَنيِ بّلّشّ سَ ﭑ مَ، عَ قَ عَ قَلَ، «هَلِ عِ مُ فَاشُ. ﭑ تَن نَن نَ عَ قْلّ نُن عَ رَحْ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مَسٍنيِ قْ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حِحّ نَ عَ رَ. ﭑ نُ بَرَ قَشَ، كْنْ يَكْسِ ﭑ حِحّ نَ عَ رَ عَبَدَن. قَشّ نُن عَلِفِيَمَ سَابِ كَنيِ نَ ﭑ تَن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قٍ نَن سّبّ عِ نَشَن تٌشِ، نَشَن نَ رَبَقٍ، عَ نُن نَشَن قَمَ رَبَ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 تُنبُي سٌلٌقٍرٍ عِ نَشٍيٍ تٌشِ ﭑ يِرٍقَنيِ بّلّشّ كُي، عٍ مِسَالِشِ عِسَ شَ دَنشَنِيَتْي حَمَ دْشْ سٌلٌقٍرٍ شَ مَلٍكّيٍ نَن نَ. يِ لَنثُي شّيمَ دَاشِ سٌلٌقٍرٍ، عٍ مِسَالِشِ عِسَ شَ دَنشَنِيَتْي حَمَ دْشْ سٌلٌقٍرٍ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 مِشِ سُفَندِشِ عِسَ شَ لَامَتُنيِ نَن يَ، عَلَ نَشَن قِشِ عَ مَ. عَ شَ مَلٍكّ نَشَ نَ رَ سَنبَ عَ شَ كٌنيِ يَيَ مَ، عَلَكٌ عَلَ شَ كٌنيِ دِ بِرِن شَ عَ كٌلٌن قٍ نَشَن قَمَ رَبَدٍ يِ وَشَ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يَ قِندِشِ سٍيدٍ نَن نَ عَلَ شَ مَسٍنيِ شَ قٍ رَ عَ نُن عَلَ شَ مِشِ سُفَندِشِ عِسَ شَ سٍيدٍحْشْيَ شَ قٍ رَ. عَ نَشَن تٌ، عَ نَشَ نَ بِرِن مَسٍ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يرِ نَ عَ شَرَن مِشِ بّ، عَ نُن نَشٍيٍ عٍ تُلِ مَتِمَ يِ مَسٍنيِ رَ نَشَن تِشِ عَلَ شِلِ رَ، عٍ مَن قَ يِ سّبّلِ رَتِنمّ، بَرِ مَ وَشَتِ بَرَ مَكْ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ن يَيَ، ﭑ بَرَ يِ سّبّلِ تِ عِسَ شَ دَنشَنِيَتْي حَمَ دْشْ سٌلٌقٍرٍ مَ، نَشٍيٍ نَ عَسِ بْشِ مَ. عَلَ شَ هِننّ نُن بْحّسَ قِ وٌ مَ، عَلَ نَشَن نَ شٌرٌ، تٌ، عَ نُن تِنَ. شَشِلِ سٌلٌقٍرٍ نَشٍيٍ نَ عَ شَ مَنفّ كِبَنيِ يَ عِ، نٍيٍ قَن بَرَ هِننّ وٌ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ن عَلَ شَ مِشِ سُفَندِشِ عِسَ، نَشَن قِندِشِ سٍيدٍ تِنشِنشِ رَ، نَشَن سِنفٍ كٍلِ مِشِ قَشَشِيٍ تَفِ، نَشَن دَنفِ بْشِ مَنفّ بِرِن نَ. مَتْشْي نَ عِسَ نَن بّ، نَشَن وٌن شَنُشِ، نَشَن وٌن نَكِسِشِ وٌن مَ يُنُبِيٍ مَ عَ وُلِ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رَ وٌن نَسٌ عَلَ شَ مَنفّيَ نِينِ بُن مَ، عَ بَرَ وٌن قِندِ سّرّشّدُبّيٍ رَ عَ بَبَ عَلَ بّ. نْرّ نُن سّنبّ نَ عَ بّ عَبَدَن! عَمِ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وٌ يَ رَتٍ كٌورٍ مَ،عَ نَ قَقٍ نُشُييٍ كُي.عَدَ مَدِ بِرِن عَ تٌمَ نّ،هَلِ نَشٍيٍ عَ مَسْشْ.دُنِحَ سِ بِرِن قَمَ سُننُندٍ عَ شَ قٍ رَ.عِيٌ، عَ نَ نَ كِ نّ. عَمِنَ!]]></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وَشَيِ 1:1-20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