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25207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َبُرَ 99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ُشُ مَرِفِ عَلَتَلَ، عِ بَرَ عٍ شَ مَشَندِ سُشُ.عِ تٌ عِسِرَيِلَ حَشَنكَتَ عٍ شَ يُنُبِ شَ قٍ رَ،عِ مَن بَرَ دِحّ عٍ مَ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ٌ شَ وٌ مَرِفِ عَلَتَلَ مَتْشْ،وٌ شَ وٌ شِنبِ سِن عَ شَ فٍيَ سّنِيّنشِ قَرِ،بَرِ مَ وٌن مَرِفِ عَلَتَلَ سّنِيّن!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َنفّ عَلَتَلَ سّنِيّنعَلَ مَتْشْي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دْشْشِ عَ شَ كِبَنيِ كُي كٍرُبِمِ مَلٍكّيٍ تَفِ.عَ شَ حَمَ تِشِ فَاشُي كُي، بْشِ نَ سّرّنقٍ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 فبٌ سِيٌنِ، عَ تِشِ سِيٍ بِرِن شُن مَ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شَ عِ شِلِ شُنفبٍ مَفَاشُشِ مَتْشْ عَ شَ سّنِيّنيِ شَ قٍ رَ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َنفّ سّنبّ شَ مَتْشْ،تِنشِنيِ رَقَن عَ مَ،عَ كِيتِ سَمَ نْندِ رَ يَشُبَ شَ بْشِ مَ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ٌ مَرِفِ عَلَتَلَ مَتْشْ،وٌ وٌ مَفٌرٌ عَ بُن مَ عَ شَ سّنِيّنيِ شَ قٍ رَ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ُنسَ نُن هَرُنَ نُ نَ عَ شَ سّرّشّدُبّيٍ يَ مَ،عَننَبِ سَمُوٍلِ نُ نَ مِشِيٍ يَ مَ نَشٍيٍ عَ مَشَندِ مَ.عٍ تٌ عَ شِلِ، عَ نَشَ عٍ يَابِ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تٌ سّرِيّ نُن يَامَرِ مَسٍن عٍ بّ نُشُي كُي،عٍ نَشَ عَ شُي سُشُ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">
  <a:themeElements>
    <a:clrScheme name="Theme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2026-05-31T13:56:41Z</dcterms:created>
  <dcterms:modified xsi:type="dcterms:W3CDTF">2026-05-31T13:56:41Z</dcterms:modified>
  <dc:title>Bible.com.au: يَبُرَ 99:1-9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