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99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مَرِفِ عَلَتَلَ، عِ بَرَ عٍ شَ مَشَندِ سُشُ.عِ تٌ عِسِرَيِلَ حَشَنكَتَ عٍ شَ يُنُبِ شَ قٍ رَ،عِ مَن بَرَ دِحّ عٍ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وٌ مَرِفِ عَلَتَلَ مَتْشْ،وٌ شَ وٌ شِنبِ سِن عَ شَ فٍيَ سّنِيّنشِ قَرِ،بَرِ مَ وٌن مَرِفِ عَلَتَلَ سّنِيّن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عَلَتَلَ سّنِيّن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دْشْشِ عَ شَ كِبَنيِ كُي كٍرُبِمِ مَلٍكّيٍ تَفِ.عَ شَ حَمَ تِشِ فَاشُي كُي، بْشِ نَ سّرّنقٍ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فبٌ سِيٌنِ، عَ تِشِ سِيٍ بِرِن شُن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عِ شِلِ شُنفبٍ مَفَاشُشِ مَتْشْ عَ شَ سّنِيّنيِ شَ قٍ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سّنبّ شَ مَتْشْ،تِنشِنيِ رَقَن عَ مَ،عَ كِيتِ سَمَ نْندِ رَ يَشُبَ شَ بْشِ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مَرِفِ عَلَتَلَ مَتْشْ،وٌ وٌ مَفٌرٌ عَ بُن مَ عَ شَ سّنِيّنيِ شَ قٍ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سَ نُن هَرُنَ نُ نَ عَ شَ سّرّشّدُبّيٍ يَ مَ،عَننَبِ سَمُوٍلِ نُ نَ مِشِيٍ يَ مَ نَشٍيٍ عَ مَشَندِ مَ.عٍ تٌ عَ شِلِ، عَ نَشَ عٍ يَاب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ٌ سّرِيّ نُن يَامَرِ مَسٍن عٍ بّ نُشُي كُي،عٍ نَشَ عَ شُي سُشُ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2026-07-26T01:03:07Z</dcterms:created>
  <dcterms:modified xsi:type="dcterms:W3CDTF">2026-07-26T01:03:07Z</dcterms:modified>
  <dc:title>Bible.com.au: يَبُرَ 99:1-9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