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9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ُرٍيٍ شَ عٍ بّلّشّيٍ بْنبْ،فٍيَيٍ شَ عٍ شُي عِتٍ سّيوّ رَ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يَ رَ،بَرِ مَ عَ قَقٍ دُنِحَ مَكِيتِدٍ.عَ دُنِحَ مَكِيتِمَ تِنشِنيِ نَن نَ،عَ حَمَيٍ مَكِيتِمَ نْند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يتِ نّينّ بَمَ عَلَتَلَ ب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ّيتِوٌ بّيتِ نّينّ بَ عَلَتَلَ بّ،بَرِ مَ عَ بَرَ كَابَنَكٌي رَبَ،عَ بّلّشّ سّنبّمَ بَرَ شُننَكٍلِ سْتْ عَ بّ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بَرَ عَ شَ كِسِ مَسٍن،عَ بَرَ عَ شَ تِنشِنيِ سَ كّنّ مَ حَمَنّيٍ يَ ع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نّيمُ عَ شَ دُفُتّفّحَ نُن عَ شَ شَنُنتٍيَ مَ عِسِرَيِلَ بْنسْي مَبِرِ.دُنِحَ بِرِن بَرَ وٌن مَرِفِ عَلَ شَ كِسِ تٌ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نِحَ بِرِن شَ عَلَتَلَ مَتْشْ،عٍ شَ بّيتِ بَ سّيوّ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عَلَتَلَ مَتْشْ كْرَ شُي نُن بّيتِ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سَرَيٍ قٍ سّيوّ رَ وٌ مَنفّ عَلَتَلَ يَ ع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ا نُن دُنِحَ شَ عٍ شُي رَ مِنِ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2026-06-13T22:40:02Z</dcterms:created>
  <dcterms:modified xsi:type="dcterms:W3CDTF">2026-06-13T22:40:02Z</dcterms:modified>
  <dc:title>Bible.com.au: يَبُرَ 98:1-9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