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ٌنِكَيٍ نَ عَ شُي مّ، عٍ سّيوَ مَ نّ،يُدَيَكَيٍ حّلّشِنمَ نّ عِ تَن عَلَتَلَ شَ كِيتِ ر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تَن مَرِفِ شُن نَكٍلِشِ سّنبّمَيٍ بِرِن ب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نُنتٍنيِ شَ قٍ حَاشِ شْن.عَلَتَلَ عَ بَتُلَيٍ مَكَنتَمَ نّ، عَ عٍ بَ مِشِ كٌبِيٍ بّلّش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ءِيَلَنيِ نَ تِنشِنتْييٍ نَن بّ،سّيوّ نَ مِشِيٍ بّ نَشٍيٍ بْحّ قِيش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، وٌ سّيوَ مَرِفِ رَ،وٌ شَ تَنتُي رَ سِفَ عَ شِلِ سّنِيّنشِ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 مَفَاشُ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نَ مَنفّ رَ.دُنِحَ شَ حّلّشِن، سُرِيٍ شَ سّيو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 نُن كُيٍ عِقْورْشِ عَ رَبِلِنمَ.عَ شَ كِبَنيِ دْشْشِ تِنشِنيِ نُن نْندِ قَر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تِشِ عَ يَ رَ، عَ عَ يَشُييٍ بِرِن فَنمَ عَ رَبِلِني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ُنِحَ عِيَلَنمَ عَ شَ سٍيَمَكْنيِيٍ رَ،دُنِحَ مِشِيٍ نَ عَ تٌ، عٍ سّرّن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يَيٍ شُنُمَ دُنِحَ مَرِفِ عَلَتَلَ يَ رَ عَلْ كُمِ دٌل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عَ شَ تِنشِنيِ مَسٍنمَ،سِ بِرِن عَ شَ نْرّ تٌ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بَتُيٍ قَمَ نّ يَافِدٍ عَ يَ رَ،سّنبّمَيٍ عٍ قٍلٍنمَ نّ عَ بُ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2026-08-15T13:58:08Z</dcterms:created>
  <dcterms:modified xsi:type="dcterms:W3CDTF">2026-08-15T13:58:08Z</dcterms:modified>
  <dc:title>Bible.com.au: يَبُرَ 97:1-12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