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شِلِ بِنيَ عَلْ عَ لَنمَ وٌ شَ عَ رَبَ كِ نَشّ.وٌ شَ قَ هَدِيَ رَ، وٌ شَ عَ رَ سٌ عَ شَ هْرْ مْبَنشِ تّتّ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ُيِدِ مَرِفِ بّ عَ شَ نْرّ يَ عِ.دُنِحَ بِرِن شَ سّرّن عَ ي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قَلَ سِ بِرِن بّ، «عَلَتَلَ نَن نَ مَنفّ رَ.دُنِحَ شَنشِ، عَ مُ عَ عِمَشَمَ.عَلَ حَمَيٍ مَكِيتِمَ تِنشِني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ورٍ شَ سّيوَ، بْشِ شَ حّلّشِن.بَا نُن عَ كُي عِسٍيٍ شَ وُندُ سّيوّ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ّيٍ نُن عٍ شَ بٌفِ سٍيٍ شُي شَ عِتٍ،وٌندِ وُرِ بِلِيٍ شَ عٍ سّيوَ شُي عِت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َ رَ نَشَن قَقٍ.عَ قَقٍ دُنِحَ مَكِيتِدٍ.عَ دُنِحَ مَكِيتِمَ تِنشِنيِ نَن نَ،عَ حَمَيٍ مَكِيتِ نْندِ رَ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يتِسَ نَ قَق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ّيتِ نّينّ ندٍ بَ عَلَتَلَ بّ!دُنِحَ بِرِن شَ بّيتِ بَ عَلَتَلَ بّ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ّيتِ بَ مَرِفِ بّ، وٌ عَ شِلِ مَتْشْ.وٌ شَ عَ شَ كِسِ مَسٍن مِشِيٍ بّ تّمُي بِرِ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 شَ نْرّ قَلَ سِ بِرِن بّ،وٌ عَ شَ كَابَنَكٌي مَسٍن حَمَ بِرِن تَف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عَلَ فبٌ، عَ لَنمَ وٌن شَ عَ مَتْشْ،نَشَن دَنفِ سّنبّمَيٍ بِرِ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ٍ بِرَ مَ عَلَ نَشٍيٍ قْشْ رَ،عٍ قِندِشِ كُيٍيٍ قُقَقُ فبَنسَن نَن نَ،كْنْ عَلَتَلَ نَن كٌورٍ دَا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رّ نُن نَءِيَلَنيِ كٍلِمَ عَ تَن نَن مَ،سّنبّ نُن نَءِيَلَنيِ لُمَ نّ عَ شَ هْرْ مْبَنشِ كُي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نسْي بِرِن، وٌ شَ تَنتُي رَ سِفَ عَلَتَلَ مَ،وٌ عَلَتَلَ مَتْشْ عَ شُننَكٍلِ نُن عَ شَ سّنبّ شَ ق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2026-08-15T13:58:19Z</dcterms:created>
  <dcterms:modified xsi:type="dcterms:W3CDTF">2026-08-15T13:58:19Z</dcterms:modified>
  <dc:title>Bible.com.au: يَبُرَ 96:1-13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