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بُرَ 9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نَشَ وٌ بْحّيٍ رَشْرْشْ عَلْ نَشَن نَبَشِ مٍرِبَ،عَلْ نَشَن نَبَشِ مَسَ فبٍنفبٍرٍنيِ مَ تّمُي دَنفِ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بٍنبَيٍ ﭑ مَتٌ نّ نَ لْشْي،هَلِ عٍ تٌ نُ بَرَ ﭑ وَلِ قْشِ 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بْنسْي شَ قٍ نَشَ رَحَاشُ ﭑ مَ حّ تٌنفٌ نَانِ بُن مَ.ﭑ نَشَ عَ قَلَ، «حَمَ شُرُتَرٍ نَن يِ كِ،نَشَن مُ ﭑ وَشْنقٍ كٌلٌ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ﭑ نَشَ ﭑ كَلِ ﭑ مَ شْنّ كُي،«عٍ مُ سٌمَ ﭑ مَ مَلَبُدٍ كُي قٍقٍ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فّ عَلَ مَتٌقٍعَلَ مَتْشْ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ن شَ بّيتِ بَ مَرِفِ بّ سّيوّ رَ،وٌن شَ وٌن شُي عِتٍ وٌن نَكِسِمَ سّنبّمَ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ن شَ عَ مَتْشْ،وٌن شَ عَ مَتْشْي بَ عَ بّ بّيتِ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عَلَتَلَ، عَلَ شُنفبٍ نَ عَ رَ،نَشَن قِندِشِ مَنفّ شُنفبٍ رَ سّنبّمَيٍ بِرِن شُ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رٍ تِلِنشِ نَ عَ بّلّشّ.فٍيَ شُنتَفِيٍ قِندِشِ عَ فبٍ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بَا نُن بْشِ عَ نَشٍيٍ دَاشِ عَ بّلّ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قَ، وٌن شَ سُيِدِ، وٌن شَ وٌن عِفٌرٌ،وٌن شَ وٌن شِنبِ سِن عَلَتَلَ يَ عِ نَشَن وٌن دَ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رِ مَ عَ تَن نَن وٌن مَرِفِ عَلَ رَ.وٌن قِندِشِ عَ شَ حَمَ نَن نَ عَ نَشَن دّ مَدٌنمَ،عَلْ شُرُ سٍ دّ مَدٌنيِ مّينِمَ فْورّ مَ كِ نَشّ.وٌ شَ عَ شُي مّ تٌ.]]></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2026-06-15T08:22:04Z</dcterms:created>
  <dcterms:modified xsi:type="dcterms:W3CDTF">2026-06-15T08:22:04Z</dcterms:modified>
  <dc:title>Bible.com.au: يَبُرَ 95:1-11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