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1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9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تَن شَشِلِتَرٍيٍ، نَشٍيٍ لُمَ حَمَ تَفِ،وٌ شَشِلِ سْتْمَ مُن تّمُي؟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َن تُلِ دَاشِ، نَ لُمَ عَ مُ قٍ مّ؟نَشَن يَ دَاشِ، نَ لُمَ عَ مُ سٍ تٌ؟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َن حَمَنّيٍ شُرُ مَ، نَ مُ عٍ حَشَنكَتَمَ؟عَ تَن نَن شَشِلِ قِمَ عِبُنَدَ مَ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عَ كٌلٌن عَ عَدَ مَدِيٍ شَ مَحْشُنيِيٍ نَ نّ قُقَقُ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سّيوّ نَ مِشِ بّ عِ نَشَن مَتِنشِنمَ،عِ نَشَن مَتِنشِنمَ عِ شَ سّرِيّ رَ،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كٌ عَ شَشِلِ شَ سَ تْورّ لْشْييٍ،هَن مِشِ حَاشِيٍ عٍ فبٍ حَشَنكَتّ سْتْمَ تّمُي نَشّ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مُ عَ شَ حَمَ رَبٌلٌمَ،عَ مُ عَ شَ مِشِيٍ رَبّحِن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ِيتِ تِنشِنشِ قَمَ نّ سَدٍ،تِنشِنتْييٍ بْحّ بِرَ مَ نّ نَ قْشْ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ﭑ شُن مَقَلَمَ مِشِ حَاشِيٍ شْن مَ؟ندٍ تِمَ ﭑ بّ مِشِ كٌبِيٍ شِلِ مَ؟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مَرِفِ مُ قِندِ ﭑ مَلِمَ رَ نُ،ﭑ مَ قٍ دَنمَ نّ فَبُرِ كُي نُ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حَشَنكَتّعَلَ شَ سّرِيّ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، ﭑ نَ مَحْشُن عَ ﭑ سَنيِ مُ تِمَ سْنْن،عِ شَ دُفُتّفّحَ ﭑ دّ مّنم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كْنتْقِلِيٍ نَ وُيَ،عِ عٍ بَمَ ﭑ مَ، عِ قَ ﭑ نَسّيو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ْمَ تِندٍ مَنفّيَ تِنشِنتَرٍ رَ،نَشَن يَامَرِ تِمَ قٍ كٌبِ رَ؟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كَقُمَ عٍ بٌرٍ مَ تِنشِنتْي قَشَقٍ رَ،عٍ مِشِ تْوحّفّ كِيتِ كُي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مَرِفِ نَن نَ ﭑ كَنتَمَ رَ،عَ لُمَ عَلْ قَنيٍ ﭑ سَبَتِمَ نَشَن قَرِ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ٍ شَ وَلِ كٌبِيٍ رَفبِلٍنمَ نّ عٍ مَ،عَ عٍ شُن نَكَنَ عٍ شَ حَاشُحَ رَ.مُشُ مَرِفِ عَلَ عٍ سْنتْمَ نّ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 عَلَ نَشَن عَ فبٍحْشْمَ،عِ شَ عِ مَكّنّن عِ شَ نْرّ كُي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َن نَشَن دُنِحَ كِيتِ سَمَ، عِ شَ كٍلِ،عِ شَ يّتّ عِفبٌي شَ وَلِيٍ رَفبِلٍن عٍ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، عَ لَنمَ مِشِ كٌبِيٍ شُن شَ رَكٍلِ هَن مُن تّمُي؟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َنمَ مِشِ حَاشِيٍ شَ عٍ يّتّ مَتْشْ تُن عٍ شَ يّتّ عِفبٌحَ كُي؟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ٍ عِ شَ حَمَ تْورْ مَ، عٍ عِ شَ مِشِيٍ هَلَكِ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كَاحّ فِنّيٍ نُن شْحّ قَشَمَ، عٍ كِرِدِيٍ نِي بَ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ُ قَ عَ قَلَ، «عَلَتَلَ مُ يِ قٍيٍ تٌمَ،يَشُبَ مَرِفِ عَلَ مُ يِ رَكْرْ سِمَ.»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2026-06-15T08:08:18Z</dcterms:created>
  <dcterms:modified xsi:type="dcterms:W3CDTF">2026-06-15T08:08:18Z</dcterms:modified>
  <dc:title>Bible.com.au: يَبُرَ 94:1-23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