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عَل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عَلَتَلَ نَن نَ مَنفّ رَ.شُننَكٍلِ نَ عَ يِ، عَ سّنبّ فبٌ.عَ شَ دُنِحَ شَنشِ، عَ مُ سّرّن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مَنفّيَ قْلّ مُ نَ، عَ دَن مُ نَ.عِ تَن نَن نَ عَلَ رَ عَبَدَ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، بَا مْرْنيِ رَوُندُ مَ عَلْ فَلَنيِ،فَلَنيِ نَشَن فٌرٌ مَ، عَ بُل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سّنبّ فبٌ نَ شُي بّ،عِ شَ شُننَكٍلِ دَنفِ بَا مْرْنيِيٍ رَ.مَرِفِ سّنبّ فبٌ كٌورٍ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سّرِيّ شَنشِ، سّنِيّنتْي نَن لَنشِ عِ مَ عَبَدَ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2026-08-15T13:59:22Z</dcterms:created>
  <dcterms:modified xsi:type="dcterms:W3CDTF">2026-08-15T13:59:22Z</dcterms:modified>
  <dc:title>Bible.com.au: يَبُرَ 93:1-5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