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92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كٌلٌنتَرٍيٍ لُمَ عَلْ سَنسِنَشَن بُلَمَ قِيلِ مَ، عَ قُفَ،كْنْ نَ دَنفِ شَنبِ، عَ حْن عَبَدَن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ِ تَن مَرِفِ، مَتْشْي نَ عِ بّ تّمُي بِرِن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رِفِ، عِ يَشُييٍ هَلَكِمَ نّ،عِ قٍ كٌبِ رَبَيٍ بِرِن نَيٍنسٍن يّ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سّنبّ قِمَ نّ ﭑ مَ عَلْ سّشّ نِنفٍ،عِ تُرٍ قَنيِ سَ ﭑ م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يَيٍ عَ تٌمَ ﭑ فٍرٍقَيٍ شُن فٌرٌ مَ كِ نَشّ،ﭑ تُلِ عٍ فِ شُي مّ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تْييٍ شَ قٍ قَنمَ نّ عَلْ تُفِ بِلِ،عٍ شَ قٍ تٍ عَلْ سّدِرِ وُرِ بِلِ نَشٍيٍ نَ لِبَن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سَبَتِشِ عَلَتَلَ شَ هْرْ مْبَنشِ تّتّ كُي،عٍ شَ قٍ قَنمَ نّ وٌن مَرِفِ عَلَ يَ عِ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لِ عٍ قٌرِشِ عٍ شُنسّشّ قِيشّشِ،سّنبّ نَ عٍ بّ قٍ قَنيِ رَبَقٍ رَ،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كٌ عٍ شَ عَ مَسٍن،«عَلَتَلَ تِنشِن، ﭑ تِشِ عَ شَ سّرِيّ نَن قَرِ،تِنشِنتَرٍيَ يٌ مُ نَ عَ مَ.»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ِمَيَ كَمَلِشِعَلَ مَتْشْي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ّيتِ نَشَن بَمَ مَلَبُي لْشْي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رِفِ بَتُقٍ قٍ قَنيِ نَ عَ رَ.عَلَ شِلِ شُنفبٍ كَنيِ، عَ لَنمَ عِ شِلِ شَ مَتْشْ بّيتِ ر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ُيٍ عِبَ، عَ لَنمَ عِ شَ شَنُنتٍيَ شَ مَتْشْ،كْي كُي، مُشُ شَ عِ تَنتُ عِ شَ دُفُتّفّحَ شَ قٍ ر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تْشْي شَ بَ كْرَ لُوتِ قُ دَاشِ شُي رَ نُن عَدَ مَدِ شُي ر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رِفِ، ﭑ حّلّشِنمَ عِ شَ كَابَنَكٌي رَ،ﭑ نَن ﭑ سّيوّ شُي عِتٍمَ عِ شَ وَلِ شَ قٍ ر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رِفِ، عِ نَشَن نَبَمَ، عَ مَكَابَ، عِ شَشِلِ تِلِن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تَرٍ مُ سٍسٍ كٌلٌنمَ نَ كُي،عَ مُ قَهَامُي سْتْمَ عِ شَ قٍ م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2026-08-15T13:59:07Z</dcterms:created>
  <dcterms:modified xsi:type="dcterms:W3CDTF">2026-08-15T13:59:07Z</dcterms:modified>
  <dc:title>Bible.com.au: يَبُرَ 92:1-16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