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بِرِن تٌمَ نّ عِ يَ عِ،عِ قِندِ سٍيدٍ رَ تِنشِنتَرٍ شَ حَشَنكَتّ م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بَرَ لَ عِ مَرِفِ رَ، عَ بَرَ قِندِ عِ شَ كَنتَرِ رَ.عَلَ شِلِ شُنفبٍ كَنيِ قِندِشِ عِ شَ مَكَنتَدٍ نَن 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سٍ مُ عِ لِمَ،وُفَنيِ يٌ مُ سٌمَ عِ شْنيِ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عَ شَ مَلٍكّيٍ يَمَرِ مَ عٍ شَ عِ مَكَنتَ يِرٍ بِرِ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ِ تٌنفٌمَ نّ عٍ بّلّشّيٍ كُي،عَلَكٌ عِ نَشَ عِ سَنيِ رَدِن فّمّ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يّتّيٍ نُن بْشِمَسٍيٍ رَ،عِ سّنبّ دَنفِ بَرَتّيٍ نُن بِيدَي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نَن يَ؛«عَ تٌ لَشِ ﭑ نَ، ﭑ عَ رَكِسِمَ نّ.ﭑ عَ مَكَنتَمَ نّ بَرِ مَ عَ ﭑ شِلِ كٌلٌن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ﭑ شِلِ، ﭑ عَ يَابِمَ نّ.تْورّ نَ عَ لِ، ﭑ لُمَ نّ عَ سّيتِ مَ.ﭑ عَ رَكِسِمَ نّ، ﭑ عَ شُن نَكٍل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ِمَيَ شْنكُيٍ قِمَ نّ عَ مَ،ﭑ نَ ﭑ مَ كِسِ مَسٍن عَ بّ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تَرٍح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لُمَ عَلَ شِلِ شُنفبٍ كَنيِ شَ كَنتَرِ بُن مَ،عَ عَ مَلَبُمَ نّ عَلَ شَ كَنتّ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عَ مَسٍنمَ عَلَتَلَ بّ،«عِ تَن نَن نَ ﭑ مَ كَنتَرِ نُن ﭑ مَكَنتَدٍ رَ،عِ تَن ﭑ مَرِفِ عَلَ، ﭑ لَشِ نَشَن نَ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عِ رَتَنفَمَ فَنتَنيِيٍ مَ نَشٍيٍ تٍمَ عِ بّ،عَ عِ رَتَنفَ وُفَني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ِ مَكَنتَمَ نّعَلْ تْشْي عَ شَ دِيٍ مَكَنتَمَ كِ نَشّعَ فَبُتٍنيِ بُن مَ.عَ شَ دُفُتّفّحَ لُمَ نّ عَلْ سْورِ شَ وُرٍ لٍق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فَاشُمَ فبَلٌي رَ كْي رَ،عِ مُ فَاشُمَ شَلِيٍ رَ يَنيِ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فَاشُمَ وُفَنيِ رَ دِ مِ كُي،عِ مُ فَاشُمَ قُرٍ حَاشِ رَ سٌفٍ بُن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وُلُ نْمَ نّ بِرَدٍ عِ كْولَ مَ،مِشِ وُلُ قُ نْمَ بِرَدٍ عِ يِرٍقَنيِ مَ،كْنْ سٍسٍ مُ عِ تٌ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2026-08-15T13:58:57Z</dcterms:created>
  <dcterms:modified xsi:type="dcterms:W3CDTF">2026-08-15T13:58:57Z</dcterms:modified>
  <dc:title>Bible.com.au: يَبُرَ 91:1-16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