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7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90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دَ مَ بِرِن قَشَمَ نّعَلَ مَشَندِ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شَ مِشِ مُنسَ شَ عَلَ مَشَندِﭑ مَرِفِ، عِ تَن قِندِشِ مُشُ كَنتَمَ نَن نَ عَبَدَن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ٍينُن فٍيَيٍ نُن دُنِحَ شَ دَا،عِ تَن نَن نُ نَ عَلَ رَ عَبَدَن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عِبُنَدَ مَ رَفبِلٍنمَ بّندّ عِ.عِ نَ نَن قَلَ، «عَدَ مَدِ شَ فبِلٍن بّندّ.»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حّ وُلُ كٍرٍن لُشِ نّ عِ بّعَلْ لْشْ كٍرٍن نَشَن بَرَ دَنفِ،عَلْ وَشَتِ كٍرٍن نَشَن بَرَ دَنفِ كْي كُي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عَ نِيَ عَدَ مَدِ مُ كٍلِ عَ شَ شِشْلِ مَ.عَ لُشِ عَلْ حٌوفٍ نَشَن مِنِمَ عَ يّتّ ر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كٍلِ سُبَشّ مَ، عَ قُفَ،نُنمَرٍ تّمُي عَ حَن بَرَ لِسِ، عَ شَر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شْنّ مُشُ حْنمَ نّ،عَ مُشُ مَفَاشُ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مُشُ شَ يُنُبِ بِرِن كٌلٌن،هَلِ مُشُ شَ قٍ حَاشِ نَشٍيٍ قِندِشِ فُندٌ ر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ُشُ شَ سِمَيَ بِرِن لُمَ عِ شَ شْنّ بُن مَ.مُشُ شَ دُنِحّءِفِرِ شَ بُي بِرِن، حّنفِ رَتٍ كٍرٍن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ُشُ شَ سِمَيَ بُمَ حّ تٌنفٌ سٌلٌقٍرٍ،حّ تٌنفٌ سٌلٌمَسَشَن شَ عَ سْونّيَ،كْنْ نَ بِرِن قِندِشِ تْورّ نُن حَشَنكَتّ نَن نَ.سِمَيَ دَنفِمَ نّ مَقُرٍن مَقُرٍن، عَ مُشُ لُ دِ مِ كُي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دٍ عِ شَ شْنّ سّنبّ كٌلٌن؟ندٍ فَاشُمَ نَ يَ رَ؟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مُشُ رَتُ سِمَيَ رَحْنيِ مَ،عَلَكٌ مُشُ شَ شَشِلِ سْتْ مُشُ شَ دُنِحّءِفِرِ كُي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رِفِ، عِ شَ عِ يَ رَقِندِ مُشُ مَعِ شَ شْنّ بُمَ هَن مُن تّمُي؟كِنِكِنِ عِ شَ كٌنيِ دِيٍ مَ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ُيٍ نَ عِبَ، عِ شَ مُشُ رَوَ سَ عِ شَ دُفُتّفّحَ رَ،عَلَكٌ مُشُ شَ سّيوَ مُشُ شَ سِمَيَ بِرِن كُي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تْورّ شَسَبِ نَشَن دْشْ مُشُ مَ،عِ يَافِ شَسَبِ نَشَن سَ مُشُ مَ،عِ مَن شَ مُشُ رَ سّيوَ نَ شَسَبِ رَ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عِ شَ كَابَنَكٌي مَسٍن مُشُ بّ، عِ شَ كٌنيِيٍ.عِ شَ نْرّ شَ مِنِ مُشُ شَ دِيٍ مَ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ُشُ مَرِفِ عَلَ شَ تٌقَنيِ شَ لُ مُشُ يَ عِ.عَ شَ مُشُ شَ وَلِ سْونّيَ،عَ شَ بَرَكَ سَ مُشُ شَ وَلِ مَ!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2026-10-19T10:58:44Z</dcterms:created>
  <dcterms:modified xsi:type="dcterms:W3CDTF">2026-10-19T10:58:44Z</dcterms:modified>
  <dc:title>Bible.com.au: يَبُرَ 90:1-17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