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9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شُ شَ يُنُبِ بِرِن كٌلٌن،هَلِ مُشُ شَ قٍ حَاشِ نَشٍيٍ قِندِشِ فُندٌ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شَ سِمَيَ بِرِن لُمَ عِ شَ شْنّ بُن مَ.مُشُ شَ دُنِحّءِفِرِ شَ بُي بِرِن، حّنفِ رَتٍ كٍرٍ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شَ سِمَيَ بُمَ حّ تٌنفٌ سٌلٌقٍرٍ،حّ تٌنفٌ سٌلٌمَسَشَن شَ عَ سْونّيَ،كْنْ نَ بِرِن قِندِشِ تْورّ نُن حَشَنكَتّ نَن نَ.سِمَيَ دَنفِمَ نّ مَقُرٍن مَقُرٍن، عَ مُشُ لُ دِ مِ كُي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عِ شَ شْنّ سّنبّ كٌلٌن؟ندٍ فَاشُمَ نَ يَ رَ؟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شُ رَتُ سِمَيَ رَحْنيِ مَ،عَلَكٌ مُشُ شَ شَشِلِ سْتْ مُشُ شَ دُنِحّءِفِرِ كُي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، عِ شَ عِ يَ رَقِندِ مُشُ مَعِ شَ شْنّ بُمَ هَن مُن تّمُي؟كِنِكِنِ عِ شَ كٌنيِ دِيٍ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ُيٍ نَ عِبَ، عِ شَ مُشُ رَوَ سَ عِ شَ دُفُتّفّحَ رَ،عَلَكٌ مُشُ شَ سّيوَ مُشُ شَ سِمَيَ بِرِن كُي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ْورّ شَسَبِ نَشَن دْشْ مُشُ مَ،عِ يَافِ شَسَبِ نَشَن سَ مُشُ مَ،عِ مَن شَ مُشُ رَ سّيوَ نَ شَسَبِ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شَ كَابَنَكٌي مَسٍن مُشُ بّ، عِ شَ كٌنيِيٍ.عِ شَ نْرّ شَ مِنِ مُشُ شَ دِيٍ 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مَرِفِ عَلَ شَ تٌقَنيِ شَ لُ مُشُ يَ عِ.عَ شَ مُشُ شَ وَلِ سْونّيَ،عَ شَ بَرَكَ سَ مُشُ شَ وَلِ مَ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 بِرِن قَشَمَ نّ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ِشِ مُنسَ شَ عَلَ مَشَندِﭑ مَرِفِ، عِ تَن قِندِشِ مُشُ كَنتَمَ نَن نَ عَبَدَن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ٍينُن فٍيَيٍ نُن دُنِحَ شَ دَا،عِ تَن نَن نُ نَ عَلَ رَ عَبَدَن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ِبُنَدَ مَ رَفبِلٍنمَ بّندّ عِ.عِ نَ نَن قَلَ، «عَدَ مَدِ شَ فبِلٍن بّندّ.»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ّ وُلُ كٍرٍن لُشِ نّ عِ بّعَلْ لْشْ كٍرٍن نَشَن بَرَ دَنفِ،عَلْ وَشَتِ كٍرٍن نَشَن بَرَ دَنفِ كْي كُي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َ نِيَ عَدَ مَدِ مُ كٍلِ عَ شَ شِشْلِ مَ.عَ لُشِ عَلْ حٌوفٍ نَشَن مِنِمَ عَ يّتّ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كٍلِ سُبَشّ مَ، عَ قُفَ،نُنمَرٍ تّمُي عَ حَن بَرَ لِسِ، عَ شَ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شْنّ مُشُ حْنمَ نّ،عَ مُشُ مَفَاشُ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2026-06-15T08:22:12Z</dcterms:created>
  <dcterms:modified xsi:type="dcterms:W3CDTF">2026-06-15T08:22:12Z</dcterms:modified>
  <dc:title>Bible.com.au: يَبُرَ 90:1-17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