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كٌلٌنشِ عَ شَ تِنشِنيِ نَن 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 عَ شَ بَ عَلْ بّيتِ نَشَن شِلِ «دِ شَ قَشّ.»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عِ تَنتُمَ ﭑ سٌندٌنيِ بِرِن نَ،ﭑ عِ شَ وَلِ قَنيِ عِشَرَنمَ مِشِ بِرِن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يوَ مَ نّ عِ شَ قٍ رَ،عِ تَن عَلَتَلَ شِلِ شُنفبٍ كَنيِ،ﭑ عِ مَتْشْ بّيتِ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فبِلٍنمَ نّ عٍ كٍلِدٍ.شَ عٍ بَرَ تِ عِ يَ عِ،عٍ سَنيِيٍ مُ شَنمَ بْشِ،عٍ نِي مُ شَنمَ دُنِحَ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شَ تِنشِنيِ كُي،عِ تَن مَنفّ بَرَ كِيتِ سٌ ﭑ ي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سِ فبّتّيٍ كَلَمُ،عِ قٍ كٌبِ رَبَيٍ رَهَلَكِمَ،عِ عٍ شِلِ رَلْيمَ نّ هَن دُنِحَ حْ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ٍ شَ تَايٍ سْنتْ،نَ تَا سْنتْشِيٍ لُمَ نّ نَ كِ هَن،عٍ شَ قٍ نّيمُ مِشِيٍ رَ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نفّيَ تِشِ، دَنيِ مُ نَ عَ مَ.عَ شَ كِبَنيِ دْشْشِ كِيتِ سَقٍ نَن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ُنِحَ مَكِيتِمَ تِنشِنيِ كُي،عَ دْشْشِ سِيٍ شُن مَ تِنشِنيِ كُي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رْ مِشِيٍ كَنتَمَ نَن نَ عَلَتَلَ رَ،عٍ رَتَنفَمَ نَ عَ تَن نَن نَ عٍ شَ كْنتْقِلِيٍ كُي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كٌلٌنمَ لَشِ عِ رَ،بَرِ مَ عِ سِنفٍ مُ نُ عِ قٍنمَ رَبٌلٌ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دْشْشِ عَ شَ فٍيَ سّنِيّنشِ شُن،وٌن شَ عَ تَنتُ بّيتِيٍ رَ.عَ بَرَ قٍ نَشٍيٍ رَبَ،وٌن شَ نٍيٍ مَسٍن سِ بِرِن ب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رَتُشِ وُلِ قِلِشِ مَ،عَ قَن نَ حْشْمَ نّ.عَ تْورْ مِشِيٍ وَ شُي دَنشُنش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كِنِكِنِ ﭑ مَ.عِ شَ ﭑ مَتٌ.عَ مَتٌ ﭑ يَشُييٍ نَ ﭑ تْورْقٍ كِ نَشّ.عِ تَن نَشَن ﭑ نَكِسِمَ سَيَ كِرَ مَ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ﭑ شَ عِ تَنتُ سِيٌنِ حَمَ تَفِ،ﭑ شَ سّيوَ عِ شَ كِس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ٍ نُ فَنتَنيِ نَشَن تٍشِ عٍ يَشُييٍ بّ،عٍ بَرَ عٍ يّتّ سَنيِيٍ سُشُ عَ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كٌلٌنشِ عَ شَ تِنشِنيِ نَن مَ.تِنشِنتَرٍيٍ سُشُمَ عٍ يّتّ بّلّشّ قْشِ نَن سَابُي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تَندِلَ نَشٍيٍ نّيمُمَ عَلَ مَ،عٍ بِرِن نَحْنمَ عَلِفِيَمَ ن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قَمَ رَتُدٍ تْورْ مِشِ مَ،عَ مُ نّيمُمَ عٍ مَ عَبَدَ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كٍلِ، عِ نَشَ عَ لُ عَدَ مَ شَ نْ عِ رَ.عَ مَكِيت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عٍ مَفَاشُ.عٍ شَ عَ كٌلٌن عِبُنَدَ مَ فبَنسَن نَن عٍ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2026-10-19T10:56:32Z</dcterms:created>
  <dcterms:modified xsi:type="dcterms:W3CDTF">2026-10-19T10:56:32Z</dcterms:modified>
  <dc:title>Bible.com.au: يَبُرَ 9:1-21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