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800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بُرَ 9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شَ مَنفّيَ تِشِ، دَنيِ مُ نَ عَ مَ.عَ شَ كِبَنيِ دْشْشِ كِيتِ سَقٍ نَن مَ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دُنِحَ مَكِيتِمَ تِنشِنيِ كُي،عَ دْشْشِ سِيٍ شُن مَ تِنشِنيِ كُي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تْورْ مِشِيٍ كَنتَمَ نَن نَ عَلَتَلَ رَ،عٍ رَتَنفَمَ نَ عَ تَن نَن نَ عٍ شَ كْنتْقِلِيٍ كُي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، عِ كٌلٌنمَ لَشِ عِ رَ،بَرِ مَ عِ سِنفٍ مُ نُ عِ قٍنمَ رَبٌلٌ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دْشْشِ عَ شَ فٍيَ سّنِيّنشِ شُن،وٌن شَ عَ تَنتُ بّيتِيٍ رَ.عَ بَرَ قٍ نَشٍيٍ رَبَ،وٌن شَ نٍيٍ مَسٍن سِ بِرِن بّ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رَتُشِ وُلِ قِلِشِ مَ،عَ قَن نَ حْشْمَ نّ.عَ تْورْ مِشِيٍ وَ شُي دَنشُنشِ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، كِنِكِنِ ﭑ مَ.عِ شَ ﭑ مَتٌ.عَ مَتٌ ﭑ يَشُييٍ نَ ﭑ تْورْقٍ كِ نَشّ.عِ تَن نَشَن ﭑ نَكِسِمَ سَيَ كِرَ مَ،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كٌ ﭑ شَ عِ تَنتُ سِيٌنِ حَمَ تَفِ،ﭑ شَ سّيوَ عِ شَ كِسِ رَ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سِيٍ نُ فَنتَنيِ نَشَن تٍشِ عٍ يَشُييٍ بّ،عٍ بَرَ عٍ يّتّ سَنيِيٍ سُشُ عَ رَ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كٌلٌنشِ عَ شَ تِنشِنيِ نَن مَ.تِنشِنتَرٍيٍ سُشُمَ عٍ يّتّ بّلّشّ قْشِ نَن سَابُي رَ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كٌلٌنشِ عَ شَ تِنشِنيِ نَن مَعَلَ مَتْشْي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َتَندِلَ نَشٍيٍ نّيمُمَ عَلَ مَ،عٍ بِرِن نَحْنمَ عَلِفِيَمَ نّ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قَمَ رَتُدٍ تْورْ مِشِ مَ،عَ مُ نّيمُمَ عٍ مَ عَبَدَن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، كٍلِ، عِ نَشَ عَ لُ عَدَ مَ شَ نْ عِ رَ.عَ مَكِيتِ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، عِ شَ عٍ مَفَاشُ.عٍ شَ عَ كٌلٌن عِبُنَدَ مَ فبَنسَن نَن عٍ رَ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دَوُدَ شَ بّيتِ بّيتِبَيٍ شَ مَنفّ بّ. عَ شَ بَ عَلْ بّيتِ نَشَن شِلِ «دِ شَ قَشّ.»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، ﭑ عِ تَنتُمَ ﭑ سٌندٌنيِ بِرِن نَ،ﭑ عِ شَ وَلِ قَنيِ عِشَرَنمَ مِشِ بِرِن بّ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سّيوَ مَ نّ عِ شَ قٍ رَ،عِ تَن عَلَتَلَ شِلِ شُنفبٍ كَنيِ،ﭑ عِ مَتْشْ بّيتِ رَ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يَشُييٍ فبِلٍنمَ نّ عٍ كٍلِدٍ.شَ عٍ بَرَ تِ عِ يَ عِ،عٍ سَنيِيٍ مُ شَنمَ بْشِ،عٍ نِي مُ شَنمَ دُنِحَ،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بَرِ مَ عِ شَ تِنشِنيِ كُي،عِ تَن مَنفّ بَرَ كِيتِ سٌ ﭑ يِ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بَرَ سِ فبّتّيٍ كَلَمُ،عِ قٍ كٌبِ رَبَيٍ رَهَلَكِمَ،عِ عٍ شِلِ رَلْيمَ نّ هَن دُنِحَ حْن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بَرَ عٍ شَ تَايٍ سْنتْ،نَ تَا سْنتْشِيٍ لُمَ نّ نَ كِ هَن،عٍ شَ قٍ نّيمُ مِشِيٍ رَ!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8">
  <a:themeElements>
    <a:clrScheme name="Theme9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2026-06-15T08:22:14Z</dcterms:created>
  <dcterms:modified xsi:type="dcterms:W3CDTF">2026-06-15T08:22:14Z</dcterms:modified>
  <dc:title>Bible.com.au: يَبُرَ 9:1-21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