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9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َفَاشُ عَ شَ سّنِيّنتْييٍ شَ مَلَنيِ،عٍ بِرِن عٍ مَفٌرٌ عَ ب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عَلَ، ندٍ سّنبّ فبٌ عَلْ عِ تَن مَنفّ عَلَ؟عِ شَ دُفُتّفّحَ نَ يِرٍ بِرِ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بَا يَمَرِ مَ،عِ عَ مْرْنيِيٍ رَشَ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نْ مِسِرَ رَ، عِ عَ سْنتْ.عِ عِ يَشُييٍ رَيٍنسٍن عِ سّنبّ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فبٍ كٌورٍ رَ، عِ تَن نَن فبٍ بْشِ رَ.عِ تَن نَن دُنِحَ بِرِن دَا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 نَشَن نَ كْولَ مَ، سٍ نَشَن نَ يِرٍقَنيِ مَ،عِ تَن نَن عَ بِرِن دَاشِ.تَبٌرٌ نُن شٍرِ مٌن فٍيَيٍ عِ شِلِ مَتْشْ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بّ فبٌ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نُن نْندِ نَن نَ عِ شَ كِبَنيِ سَنبُنيِ رَ،شَنُنتٍيَ نُن دُفُتّفّحَ قَن تِشِ عِ يَ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سّيوّ نَ حَمَ بّ نَشَن عِ شِلِ مَتْشْمَ،عٍ عٍ حّرّ مَ عِ شَ نَءِيَلَنيِ نَن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سّيوَ مَ عِ شِلِ شَ قٍ رَ،عٍ شُن نَكٍلِمَ عِ شَ تِنشِنيِ سَابُي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سَاتّ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قِندِشِ عٍ شَ نَءِيَلَنيِ نُن عٍ سّنبّ رَ.مُشُ سّنبّ فبٌ عِ شَ هِننّ شَ ق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َرِفِ نَن نَ مُشُ كَنتَمَ نُن مُشُ شَ مَنفّ رَ،عِسِرَيِلَ شَ سّنِيّنتْي نَ عَ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ْيّن نّ عِ شَ حَمَ بّ لَامَتُنيِ رَ، عَ قَلَقٍ رَ،«ﭑ بَرَ سّنبّ قِ فٍرٍ سٌي ندٍ مَ،ﭑ نَشَن شُن نَكٍلِشِ حَمَ تَف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مَ كٌنيِ دَوُدَ تٌ،ﭑ تُرٍ سّنِيّنشِ سُرُ سُرُ عَ شُنيِ مَ سُفَندِ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بّلّشّ رَ سٌمَ عَ بُن مَ،ﭑ سّنبّ قِمَ نّ عَ مَ عَ قَنيِ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َشُي مُ عَ تّرّننَمَ،تِنشِنتَرٍ مُ عَ تْورْ 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يَشُييٍ عِبُتُشُنمَ نّ،ﭑ عَ شْنمَيٍ بْنبْمَ نّ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نُنتٍيَ نُن ﭑ مَ دُفُتّفّحَ لُمَ نّ عَ مَ،عَ سّنبّ فبٌمَ ﭑ شِلِ نَن سَابُي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ايٍ نُن شُرٍيٍ بِرِن سَمَ نّ عَ شَ مَنفّيَ بُن م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قَلَمَ نّ ﭑ بّ،‹ﭑ بَبَ نَن عِ رَ، ﭑ مَرِفِ عَلَ، ﭑ مَ مَرَكِسِمَ.›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تَنِ عٍسِرَكَ شَ لْننِ بّيتِ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قِندِ مَ نّ ﭑ مَ دِ سِنفٍ رَ،نَشَن شُنفبٌ دُنِحَ مَنفّيٍ بِرِن ب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مَ دُفُتّفّحَ مَبَنبَنمَ نّ عَ بّ،مُشُ سَاتّ نَشَن شِرِشِ، عَ مُ كَنَمَ عَبَدَن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بْنسْي رَ سَبَتِمَ نّ،ﭑ عَ شَ مَنفّ كِبَنيِ مَبَنبَنمَ نّ قَننِ كٌورٍ ن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ِيٍ نَ ﭑ مَ سّرِيّ رَبٌلٌ،عٍ مُ عٍ حّرّ ﭑ مَ يَامَرِ بُن مَ،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شُي مَتَندِ، عٍ مُ ﭑ وَشْنقٍ سُشُ،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بْنبْمَ لُشُسِنيِ نَن نَ،ﭑ عٍ حَشَنكَتَمَ قُرٍ حَاشِيٍ ر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مُ ﭑ مَ دُفُتّفّحَ بَمَ عَ مَ.ﭑ مُ ﭑ شُي يَنقَمَ،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ﭑ مَ سَاتّ كَنَمَ،ﭑ مَن مُ ﭑ شُي مَسَرَ مَ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كَلِشِ ﭑ مَ سّنِيّنيِ رَ،ﭑ مُ عَننَبِ دَوُدَ يَنقَمَ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نسْي كِسِمَ نّ عَبَدَن،عَ شَ كِبَنيِ لُمَ نّ ﭑ يَ عِ عَلْ سٌفٍ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ّيتِ بَمَ ﭑ مَرِفِ شَ دُفُتّفّحَ شَ قٍ رَ.ﭑ نَ مَسٍنمَ نّ بْنسْي بِرِن بّ، عَ قَلَقٍ رَ،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رَ سَبَتِمَ نّ عَلْ كِكٍ،نَشَن قِندِ مَ سٍيدٍحْشْيَ رَ عَبَدَن.» حّنفِ رَتٍ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بَرَ عِ شَ مِشِ سُفَندِشِ مَكُيَ عِ رَ،عِ بَرَ مّي عَ رَ، عِ شْنْ عَ مَ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ِ شَ سَاتّ كَنَ عِ شَ كٌنيِ بّ،عِ عَ بَ عَ شَ كِبَنيِ كُي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شَ تّتّ بْو، عِ بَرَ عَ مَكَنتَدٍ كَنَ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ٍيٍ دَنفِمَ، عٍ هَرِفٍ بَمَ نَا.عَ دْشْبٌورٍيٍ يٌمَ عَ مَ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يَشُييٍ سّنبّ سٌ، هَن عٍ بَرَ سّيوَ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عَ شَ سَنتِدّفّمَ وَلِ رَ سْونّيَ،عِ مُ عَ مَلِشِ فٍرٍ كُي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شَ قٍ رَشُبٍن،عِ بَرَ عَ شَ كِبَنيِ وٌلِ بْشِ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ندٍ بَ عَ شَ قٌنِكٍيَ رَ،عِ يَافِ دُ سُ عَ شُن نَ. حّنفِ رَتٍ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عِ نْشُنمَ ﭑ مَ هَن مُن تّمُي؟عِ شَ شْنّ دّشّمَ عَلْ تّ هَن مُن لْشْي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شَ دُفُتّفّحَ مَبَنبَنشِ كٌورٍ مَ عَبَدَن.عِ شَ هِننّ مُ كَنَمَ.»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رَتُ عَ مَ ﭑ مَ سِمَيَ دُنكٍ كِ نَشّ.عِ عِبُنَدَ مَ دَاشِ قُيَن نَن نَ؟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بَلٌشِ نَشَن مُ قَشَمَ؟ندٍ نْمَ عَ يّتّ بَدٍ سَيَ كِرَ شْن مَ؟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شَ دُفُتّفّحَ سِنفٍ نَ مِندٍن،عِ عِ كَلِ نَشَن نَ دَوُدَ بّ عِ شَ تِنشِنيِ كُي؟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شَ عِ حْشْ سَ عِ شَ كٌنيِيٍ شَ يَافِ شْن مَ.عِ شَ نَ كٌتٍ تٌ مِشِ وُيَشِيٍ نَشَن دْشْ ﭑ شُن مَ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شَ عِ رَتُ عَ مَ عِ يَشُييٍ ﭑ مَبٍرٍ مَ كِ نَشّ،ﭑ تَن عِ شَ مِشِ سُفَندِشِ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مَرِفِ بّ عَبَدَن. عَمِنَ. عَمِنَ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بَرَ سَاتّ شِرِ ﭑ نُن ﭑ مَ مِشِ سُفَندِشِ رَ،ﭑ بَرَ يِ كّرّ تٌنفٌ ﭑ مَ كٌنيِ دِ دَوُدَ ب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‹ﭑ عِ بْنسْي رَ سَبَتِمَ نّ عَبَدَن،ﭑ عِ شَ كِبَنيِ تِ تّمُي بِرِن.›»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نَشٍيٍ نَ كٌورٍ مَ عٍ عِ مَتْشْمَ،مَلٍكّيٍ عِ تَنتُمَ عِ شَ دُفُتّفّحَ شَ قٍ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َ كٌورٍ مَ نَشَن مَنِيَمَ مَرِفِ عَلَ رَ؟ندٍ لُشِ عَلْ مَرِفِ عَلَ مَلٍكّيٍ يَ مَ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2026-08-15T13:58:58Z</dcterms:created>
  <dcterms:modified xsi:type="dcterms:W3CDTF">2026-08-15T13:58:58Z</dcterms:modified>
  <dc:title>Bible.com.au: يَبُرَ 89:1-53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