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88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شْنّ بَرَ دُتُن ﭑ مَ،عَ ﭑ مَكٌتٌ عَلْ بَا مْرْنيِ مِشِ مَكٌتٌمَ كِ نَشّ. حّنفِ رَتٍ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دّقَنبٌورٍيٍ مَكُيَ ﭑ نَ،عِ بَرَ عٍ بْحّيٍ رَحَاشُ عٍ مَ.ﭑ لُمَ بَنشِ كُي، ﭑ مُ مِنِمَ قٍقٍ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ﭑ عِ شِلِمَ لْشْ يٌ لْشْ يَيٍ رَ،ﭑ نَ ﭑ بّلّشّيٍ تِشِ عِ ب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كَابَنَكٌي رَبَمَ مِشِ قَشَشِيٍ نَن بّ؟عٍ نْمَ كٍلِدٍ، عٍ عِ مَتْشْ؟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دُفُتّفّحَ شَ قٍ قَلَمَ فَبُرِ كُي؟عِ شَ شَنُنتٍيَ مَسٍنمَ نَا؟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كَابَنَكٌ تٌمَ عَلِفِيَمَ؟عِ شَ تِنشِنيِ كٌلٌنمَ يِرٍ دّننَشّ شَ قٍ بَرَ نّيمُ مِشِ رَ؟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ﭑ تَن عِ شِلِمَ،فّيسّفّ يٌ فّيسّفّ ﭑ عِ مَشَندِ 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، عِ تٌندِ مَ ﭑ بّ مُنقٍ رَ؟عِ عِ كٌبٍ سٌمَ ﭑ نَ مُنقٍ رَ؟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تْورّ كُي كَبِ ﭑ دِ مّدِ تّمُي.ﭑ فَاشُشِ، شَشِلِسَ بِرِن بَرَ بَ ﭑ يِ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شْنّ سّنبّ بَرَ دَنفِ عَ عِ،عِ شَ قٍ مَفَاشُشِيٍ بَرَ نْ ﭑ ن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يَ كِرَ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ﭑ نَبِلِنشِ عَلْ بَنبَرَنيِ،عٍ دُ سُ ﭑ شُن ن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شَنُنتٍنيِيٍ بِرِن مَكُيَ ﭑ نَ،ﭑ دْشْبٌورٍ بَرَ كٍلِ ﭑ شُن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رَ شَ دِيٍ شَ بّيتِ بّيتِبَيٍ شَ مَنفّ بّ. عَ شَ بَ شُلٍ رَ. هٍمَن عٍسِرَكَ شَ لْننِ بّيت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، ﭑ نَكِسِمَ عَلَ،ﭑ عِ شِلِمَ يَنيِ نُن كْي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مَ مَشَندِ سُشُ،عِ شَ ﭑ مَ دُبّ تٌنفٌ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تْورْ ﭑ مَ دُنِحّءِفِرِ كُي،يَكْسِ ﭑ بَرَ مَكْرّ سَيَ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مِشِيٍ يَ مَ نَشٍيٍ نَ سَيَ كِرَ شْن مَ.ﭑ سّنبّ يٌ مُ نَ سْنْ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ُشِ نّ عَلْ ﭑ حَن سَشِ قُرٍيٍ تَفِ فَبُرِ كُي،عِ مُ رَتُشِ نَشٍيٍ شَ قٍ مَ سْنْن،نَشٍيٍ بَرَ مَكُيَ عِ شَ هِننّ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نَ سٌ يِلِ تِلِنشِ كُي دِ مِ شْو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2026-06-15T07:57:03Z</dcterms:created>
  <dcterms:modified xsi:type="dcterms:W3CDTF">2026-06-15T07:57:03Z</dcterms:modified>
  <dc:title>Bible.com.au: يَبُرَ 88:1-19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