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87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قٍ سِيٌنِ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ٌرَ شَ دِيٍ شَ بّيتِعَلَتَلَ شَ تَا تِشِ فٍيَ سّنِيّنشِيٍ قَرِ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ِيٌنِ نَادّيٍ رَقَن مَرِفِ مَ،دَنفِ يَشُبَ شَ لِنفِرَ بِرِن ن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يٍ عَلَ شَ تَا مَتْشْمَ عَ قَنيِ رَ حّنفِ رَتٍ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ﭑ شَ عَ قَلَ رَشَبِ نُن بَبِلْن ﭑ كٌلٌنمَ،عَ نُن قِلِسِتَ، تِرٍ، نُن كُسِ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قَلَشِ سِيٌنِكَيٍ شَ قٍ رَ،‹عٍ تٌ بَرِشِ نَا، مَرِفِ عَلَ عٍ مَكَنتَمَ نّ.›»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بَرَ عَ سّبّ سِيٍ شَ بُكِ كُي،«يِ تَن بَرِشِ نَا.» حّنفِ رَتٍ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ّيتِبَيٍ عَ قَلَمَ عٍ شُي عِتٍشِ رَ،«ﭑ مَ سَابُي بِرِن نَ عِ تَن نّ.»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2026-08-15T13:59:01Z</dcterms:created>
  <dcterms:modified xsi:type="dcterms:W3CDTF">2026-08-15T13:59:01Z</dcterms:modified>
  <dc:title>Bible.com.au: يَبُرَ 87:1-7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