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86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، عِ مَنِيّ مُ نَ عَلَيٍ تَفِ،عِ شَ كَابَنَكٌييٍ دَنفِ وَلِ بِرِن ن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سِ نَشٍيٍ دَا دُنِحَ مَ، نٍيٍ قَمَ نّ عٍ شِنبِ سِندٍ عِ بُن مَ،عٍ عِ شِلِ مَتْشْ،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ِ فبٌ، عِ مَن كَابَنَكٌي رَبَمَ.عِ تَن كٍرٍن ثٍتِ نَ نَن عَلَ ر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، عِ شَ عِ شَ كِرَ مَسٍن ﭑ بّ،ﭑ شَ ﭑ حّرّ عِ شَ نْندِ كُي.بْحّ قَنيِ قِ ﭑ مَ، عَلَكٌ ﭑ شَ فَاشُ عِ شِلِ يَ ر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ِ مَتْشْمَ ﭑ بْحّ قِيشّ بِرِن نَ، ﭑ مَرِفِ عَلَ.ﭑ عِ شِلِ مَتْشْمَ نّ عَبَدَن،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ِ شَ هِننّ تِلِن.عِ بَرَ ﭑ نِي رَتَنفَ قَشّ م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ٍ عَلَ، يّتّ عِفبٌي ندٍيٍ بَرَ كٍلِ ﭑ شِلِ مَ،فبَلٌتْييٍ وَ مَ ﭑ قَشَقٍ.عٍ مُ عِ كٌلٌن قٍوٌ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ﭑ مَرِفِ، عِ تَن نَن قِندِشِ عَلَ رَ،نَشَن كِنِكِنِمَ، نَشَن هِننّمَ عِبُنَدَ مَ رَ،نَشَن بْحّ مُ تٍمَ مَقُرٍن،نَشَن مُ تَفَنمَ دُفُتّفّحَ نُن شَنُنتٍيَ م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عِ يَ رَقِندِ ﭑ مَ، عِ شَ هِننّ ﭑ نَ.عِ شَ سّنبّ قِ عِ شَ كٌنيِ دِ مَ،عِ شَ عِ شَ كٌنيِ فِنّ شَ دِ رَكِسِ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ْنشُمَ ندٍ رَ مِنِ ﭑ بّ سٍيدٍ رَ،عَلَكٌ نَشٍيٍ ﭑ شْنشِ، عٍ شَ عَ تٌ، عٍ شَ يَافِ،عِ شَ مَلِ نُن عِ شَ مَدُندُي شَ قٍ ر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هَيِ نَ عَلَ مَعَلَ مَشَندِ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عَلَ مَشَندِمَرِفِ، عِ عِ تُلِ مَتِ ﭑ نَ، عِ شَ ﭑ يَابِ.مِسِكِينّ قُشَرِشِ نَ ﭑ ن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ﭑ مَكَنتَ، عِ دُفُتّفّ نَ ﭑ نَ.ﭑ مَرِفِ عَلَ، عِ شَ عِ شَ كٌنيِ دِ رَكِسِ نَشَن عَ تَشُشِ عِ ر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ِنِكِنِ ﭑ مَ، ﭑ مَرِفِ،بَرِ مَ ﭑ عِ شِلِمَ لْشْي بِرِن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سّيوّ قِ عِ شَ كٌنيِ دِ مَ،ﭑ شَشِلِ تِشِ عِ تَن نَن نَ، ﭑ مَرِفِ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تَن مَرِفِ، عِ قَن، عِ كِنِكِنِ،عِ شَ دُفُتّفّحَ فبٌ مِشِيٍ بّ نَشٍيٍ بِرِن عِ شِلِم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رِفِ، عِ شَ عِ تُلِ مَتِ ﭑ مَ مَشَندِ رَ،عِ شَ ﭑ مَ دُبّ سُشُ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ِ شِلِمَ ﭑ مَ تْورّ كُي، بَرِ مَ عِ ﭑ نَتِن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2026-06-13T21:24:25Z</dcterms:created>
  <dcterms:modified xsi:type="dcterms:W3CDTF">2026-06-13T21:24:25Z</dcterms:modified>
  <dc:title>Bible.com.au: يَبُرَ 86:1-17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