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85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دُفُتّفّحَ مَسٍن مُشُ بّ، عِ شَ مُشُ رَكِس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تُلِ مَتِمَ نّ ﭑ مَرِفِ عَلَ شَ مَسٍنيِ رَ،بَرِ مَ عَ بْحّسَ نَن قِمَ عَ شَ حَمَ تِنشِنشِ مَ.عَلَ شَ عٍ مَلِ فبِلٍنقٍ رَ عٍ شَ دَشُحَ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ِسِ يَتِ يَتِ نَن قِمَ مِشِيٍ مَ نَشٍيٍ فَاشُمَ عَ يَ رَ،عَلَكٌ عَ شَ نْرّ شَ سَبَتِ وٌن مَ بْشِ كُي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فُتّفّحَ نُن نْندِ نَ يِرٍ كٍرٍن.تِنشِنيِ نُن بْحّسَ حّرّ مَ كِرَ كٍرٍن شْ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ْندِ كٍلِمَ لَنبَنيِ مَ،تِنشِنيِ كٍلِمَ كٌور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هّرِ قِمَ نّ وٌن مَ،عَلَكٌ وٌن مَ بْشِ شَ دَشَمُي رَ مِن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يِ حّرّ مَ عَ يَ رَ،عَ قِندِ سَنيِ قْشِ رَ كِرَ شْن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هِننّ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عِ شَنُنتٍيَ مَسٍنمَ عِ شَ حَمَ بّ،عِ يَشُبَ بْنسْي شُن نَكٍلِ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دِحّمَ عِ شَ حَمَ شَ قٍ حَاشِيٍ مَ،عِ عَ شَ يُنُبِيٍ بِرِن شَقَرِ مَ. حّنفِ رَت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شَ شْنّ رَفبِلٍنمَ عَ قْشْ رَ،عِ دِحّمَ عَ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مَن شَ مُشُ رَكِسِ،عِ مَن شَ هِننّ مُشُ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ْنْمَ نّ مُشُ مَ عَبَدَن؟نَ شْنّ مُ بَمَ مُشُ شَ يِ وَشَتِ كُي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نْمَ دِحّدٍ مُ مَ،عِ شَ حَمَ شَ كِسِ، عٍ شَ سّيوَ؟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2026-08-15T13:58:56Z</dcterms:created>
  <dcterms:modified xsi:type="dcterms:W3CDTF">2026-08-15T13:58:56Z</dcterms:modified>
  <dc:title>Bible.com.au: يَبُرَ 85:1-14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