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12872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84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كٍلِ يِرٍ قَنيِ ندٍ، عٍ سِفَ يِرٍ قَنيِ فبّتّ.عٍ نَ بِرِن تٌ نّ كِرَ شْن سِفَقٍ رَ عَلَ يِرٍعٍ عٍ يّتّ مَسٍن عَ بّ دّننَشّ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َرِفِ عَلَتَلَ سّنبّمَ، ﭑ مَ دُبّ سُشُ!يَشُبَ مَرِفِ عَلَ، عِ ﭑ مَ مَشَندِ رَ مّ. حّنفِ رَتٍ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، هِننّ عِ شَ مِشِ سُفَندِشِ رَنَشَن قِندِشِ مُشُ شَ وُرٍ لٍقَ رَ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ِ كٍرٍن نَدَنفِقٍ عِ شَ بَنشِ كُي،نَ حْشُن دَنفِقٍ شِ وُلُ وُلُ رَ يِرٍ فبّتّ.ﭑ لُقٍ عِ شَ بَنشِ دّ رَ، نَ قَن لُقٍ رَ تِنشِنتَرٍيٍ شْنيِ،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َرِ مَ عَلَ شُنفبٍ قِندِشِ وٌن مَ كَنتَرِ نَن نَ،عَ هِننّ نُن بِنيّ قِمَ نّ وٌن مَ.عَ مُ تٌندِ مَ تِنشِنتَرٍيٍ كِدٍ هّيرِ رَ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رِفِ سّنبّمَ، هّيرِ نَ مِشِ بّ نَشَن عَ يّتّ تَشُمَ عِ رَ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ِفَقٍ رَ سَلِدٍ شُنفبٍعَلَ مَتْشْي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ٌرَ شَ دِيٍ شَ بّيتِ بّيتِبَيٍ شَ مَنفّ بّ. عَ شَ بَ مَشَسٍ لُوتِ دَاشِ شُي رَ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نفّ عَلَتَلَ، عِ شَ لِنفِرَ تٌقَن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وَ مَ سٌقٍ عِ شَ تّتّ كُي ﭑ بْحّ بِرِن نَ.نَ وَشْنيِ مِنِمَ ﭑ دّ عِ عِ تَن عَلَ نَن بّ، عِ تَن نَشَن حِحّ عَ رَ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هَلِ شْنِ شُنشُرِيٍ عَلْ تُرُننَ نُن دٍبٍلِنيِعٍ تّي سَمَ عِ شَ سّرّشّبَدٍ سّيتِ مَ عٍ شَ دِيٍ لُمَ دّننَشّ.عِ تَن عَلَتَلَ سّنبّمَ، ﭑ مَ مَنفّ نُن ﭑ مَرِفِ،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ّيوّ نَ مِشِيٍ بّ، نَشٍيٍ سَبَتِشِ عِ شَ بَنشِ كُي.عٍ لُمَ عِ مَتْشْ رَ دّننَشّ عَبَدَن. حّنفِ رَتٍ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ّيوّ نَ مِشِيٍ بّ نَشٍيٍ سّنبّ لَنشِ عِ تَن عَلَ مَ،نَشٍيٍ كِرَ سُشُشِ سِفَقٍ رَ سَلِدٍ شُنفبٍ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بَكَ فُلُنبَ عِفِرِ مَ تّمُي نَشّ،عٍ يٍ دُلٌنيِيٍ تٌ نّ، تُنّ يٍ فبٍفبٍ بَرَ نَا رَقٍ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7">
  <a:themeElements>
    <a:clrScheme name="Theme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2026-06-10T17:27:28Z</dcterms:created>
  <dcterms:modified xsi:type="dcterms:W3CDTF">2026-06-10T17:27:28Z</dcterms:modified>
  <dc:title>Bible.com.au: يَبُرَ 84:1-13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