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84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كٍلِ يِرٍ قَنيِ ندٍ، عٍ سِفَ يِرٍ قَنيِ فبّتّ.عٍ نَ بِرِن تٌ نّ كِرَ شْن سِفَقٍ رَ عَلَ يِرٍعٍ عٍ يّتّ مَسٍن عَ بّ دّننَش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تَلَ سّنبّمَ، ﭑ مَ دُبّ سُشُ!يَشُبَ مَرِفِ عَلَ، عِ ﭑ مَ مَشَندِ رَ مّ. حّنفِ رَت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هِننّ عِ شَ مِشِ سُفَندِشِ رَنَشَن قِندِشِ مُشُ شَ وُرٍ لٍقَ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ِ كٍرٍن نَدَنفِقٍ عِ شَ بَنشِ كُي،نَ حْشُن دَنفِقٍ شِ وُلُ وُلُ رَ يِرٍ فبّتّ.ﭑ لُقٍ عِ شَ بَنشِ دّ رَ، نَ قَن لُقٍ رَ تِنشِنتَرٍيٍ شْنيِ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لَ شُنفبٍ قِندِشِ وٌن مَ كَنتَرِ نَن نَ،عَ هِننّ نُن بِنيّ قِمَ نّ وٌن مَ.عَ مُ تٌندِ مَ تِنشِنتَرٍيٍ كِدٍ هّيرِ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سّنبّمَ، هّيرِ نَ مِشِ بّ نَشَن عَ يّتّ تَشُمَ عِ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فَقٍ رَ سَلِدٍ شُنفبٍ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بّيتِ بّيتِبَيٍ شَ مَنفّ بّ. عَ شَ بَ مَشَسٍ لُوتِ دَاشِ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تَلَ، عِ شَ لِنفِرَ تٌقَن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َ مَ سٌقٍ عِ شَ تّتّ كُي ﭑ بْحّ بِرِن نَ.نَ وَشْنيِ مِنِمَ ﭑ دّ عِ عِ تَن عَلَ نَن بّ، عِ تَن نَشَن حِحّ عَ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شْنِ شُنشُرِيٍ عَلْ تُرُننَ نُن دٍبٍلِنيِعٍ تّي سَمَ عِ شَ سّرّشّبَدٍ سّيتِ مَ عٍ شَ دِيٍ لُمَ دّننَشّ.عِ تَن عَلَتَلَ سّنبّمَ، ﭑ مَ مَنفّ نُن ﭑ مَرِفِ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َ مِشِيٍ بّ، نَشٍيٍ سَبَتِشِ عِ شَ بَنشِ كُي.عٍ لُمَ عِ مَتْشْ رَ دّننَشّ عَبَدَن. حّنفِ رَ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َ مِشِيٍ بّ نَشٍيٍ سّنبّ لَنشِ عِ تَن عَلَ مَ،نَشٍيٍ كِرَ سُشُشِ سِفَقٍ رَ سَلِدٍ شُنفب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كَ فُلُنبَ عِفِرِ مَ تّمُي نَشّ،عٍ يٍ دُلٌنيِيٍ تٌ نّ، تُنّ يٍ فبٍفبٍ بَرَ نَا رَق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2026-07-26T01:03:08Z</dcterms:created>
  <dcterms:modified xsi:type="dcterms:W3CDTF">2026-07-26T01:03:08Z</dcterms:modified>
  <dc:title>Bible.com.au: يَبُرَ 84:1-13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