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6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بُرَ 83: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فٍبَلَكَيٍ، عَمٌنِكَيٍ، عَمَلّكِكَيٍ،قِلِسِتَكَيٍ، تِرٍكَيٍ،]]></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ن عَسِرِيَكَيٍ بِرِن بَرَ كَقُ لٌتِ بْنسْي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شَ عٍ بْنبْ عَلْ عِ عَ رَبَ مَدِيَنكَيٍ رَ كِ نَشّ.عِ شَ عٍ بْنبْ عَلْ عِ عَ رَبَ مَنفّ يَبِنِ نَ كِ نَشّ،عَ نُن عَ شَ سْورِ مَنفّ سِسٍرَ رَ كِ نَشّ كِسٌن شُرٍ يِ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سْنتْ نّ عٍندٌرِ،عٍ قُرٍ نَشَ لُ بْشِ مَ، عٍ مُ رَفَتَ.]]></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شَ قٍ شْرْشْي رَبَ عٍ شَ كُنتِفِيٍ رَ،عَلْ عِ رَبَ عٌرٍبِ نُن سٍيبِ رَ كِ نَشّ.عٍ شَ يَرٍرَتِيٍ شَ لُ عَلْ سّبَ نُن سَلَمُنَ، نَشٍيٍ عَ قَلَ،]]></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وٌن شَ عَلَ شَ حَمَ شَ بْشِ قِندِ وٌن فبٍ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ﭑ مَرِفِ عَلَ، عِ شَ نَ مِشِيٍ لُ عَلْ سّشّ، قٌيٍ نَشَن شَنِن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شَ عٍ شُن نَكَنَ عَلْ تّ قْتْنيِ فَنمَ كِ نَشّ فٍيَيٍ قَ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شَ بِرَ عٍ قْشْ رَ شْنّ كُي عَلْ تُرُننَادّ مَفَاشُشِ.]]></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مَرِفِ، عِ شَ عٍ رَيَافِ عَلَكٌ عٍ شَ فبِلٍن عِ 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رَيِلَ يَشُييٍعَلَ مَشَندِ]]></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يَافِ نُن فَاشُي شَ لُ عٍ بْحّ مَ،عِ شَ عٍ بْنسْي رَحْن عَبَدَ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شَ عَ كٌلٌن عَ عِ تَن نَن شِلِ عَلَتَلَ،عَ عَلَ شِلِ شُنفبٍ كَنيِ نَ عِ تَن نَن نَ دُنِحَ شُن 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سَقِ شَ بّيتِ]]></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عَلَ، عِ نَشَ عِ سَبَرِ!عَلَ، عِ نَشَ لُ دُندُي كُ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بَرِ مَ عِ يَشُييٍ مُ عٍ رَشَرَشِ،عِ شْنمَيٍ بَرَ عٍ شُنيِيٍ عِكٍلِ.]]></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نَ يَنقّ شْرْشْي مَشِرِقٍ عِ شَ حَمَ شِلِ مَ،عٍ نَ عٍ بٌورٍ بْحّ رَتٍقٍ عِ شَنُنتٍنيِيٍ شِلِ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نَشّ، «وٌن شَ عٍ شِلِ حْن سِيٍ يَ مَ،عَلَكٌ بِرِن شَ نّيمُ عِسِرَيِلَ شِلِ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بَرَ لَن عٍ بٌورٍ مَ عِ شِلِ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دٌنكَيٍ، سُمَيِلَ بْنسْي، مٌوَبَكَيٍ، هَفَرِكَيٍ،]]></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2026-08-15T13:58:08Z</dcterms:created>
  <dcterms:modified xsi:type="dcterms:W3CDTF">2026-08-15T13:58:08Z</dcterms:modified>
  <dc:title>Bible.com.au: يَبُرَ 83:1-19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