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8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بَلَكَيٍ، عَمٌنِكَيٍ، عَمَلّكِكَيٍ،قِلِسِتَكَيٍ، تِرٍ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ن عَسِرِيَكَيٍ بِرِن بَرَ كَقُ لٌتِ بْنسْ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عٍ بْنبْ عَلْ عِ عَ رَبَ مَدِيَنكَيٍ رَ كِ نَشّ.عِ شَ عٍ بْنبْ عَلْ عِ عَ رَبَ مَنفّ يَبِنِ نَ كِ نَشّ،عَ نُن عَ شَ سْورِ مَنفّ سِسٍرَ رَ كِ نَشّ كِسٌن شُرٍ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سْنتْ نّ عٍندٌرِ،عٍ قُرٍ نَشَ لُ بْشِ مَ، عٍ مُ رَفَ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قٍ شْرْشْي رَبَ عٍ شَ كُنتِفِيٍ رَ،عَلْ عِ رَبَ عٌرٍبِ نُن سٍيبِ رَ كِ نَشّ.عٍ شَ يَرٍرَتِيٍ شَ لُ عَلْ سّبَ نُن سَلَمُنَ، نَشٍيٍ عَ قَ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شَ عَلَ شَ حَمَ شَ بْشِ قِندِ وٌن ف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رِفِ عَلَ، عِ شَ نَ مِشِيٍ لُ عَلْ سّشّ، قٌيٍ نَشَن شَنِن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شُن نَكَنَ عَلْ تّ قْتْنيِ فَنمَ كِ نَشّ فٍيَيٍ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بِرَ عٍ قْشْ رَ شْنّ كُي عَلْ تُرُننَادّ مَفَاشُ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رِفِ، عِ شَ عٍ رَيَافِ عَلَكٌ عٍ شَ فبِلٍن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يَشُييٍعَلَ مَشَ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افِ نُن فَاشُي شَ لُ عٍ بْحّ مَ،عِ شَ عٍ بْنسْي رَحْن عَبَ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كٌلٌن عَ عِ تَن نَن شِلِ عَلَتَلَ،عَ عَلَ شِلِ شُنفبٍ كَنيِ نَ عِ تَن نَن نَ دُنِحَ شُ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قِ شَ بّي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لَ، عِ نَشَ عِ سَبَرِ!عَلَ، عِ نَشَ لُ دُندُ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عِ يَشُييٍ مُ عٍ رَشَرَشِ،عِ شْنمَيٍ بَرَ عٍ شُنيِيٍ عِكٍ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يَنقّ شْرْشْي مَشِرِقٍ عِ شَ حَمَ شِلِ مَ،عٍ نَ عٍ بٌورٍ بْحّ رَتٍقٍ عِ شَنُنتٍنيِيٍ شِلِ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وٌن شَ عٍ شِلِ حْن سِيٍ يَ مَ،عَلَكٌ بِرِن شَ نّيمُ عِسِرَيِلَ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بَرَ لَن عٍ بٌورٍ مَ عِ شِلِ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دٌنكَيٍ، سُمَيِلَ بْنسْي، مٌوَبَكَيٍ، هَفَرِكَيٍ،]]></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يَبُرَ 83:1-19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