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يتِ عَ شَ سّنبّمَيٍ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عَلَ تِشِ عَ شَ مَلَنيِ يَ رَ،عَ كِيتِ سَقٍ كٌورٍ سّنبّمَيٍ يَ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كِيتِ سَمَ كٌبِحَ رَ هَن مُن تّمُي؟وٌ نْندِ قِمَ مِشِ حَاشِيٍ مَ مُنقٍ ر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مِسِكِينّيٍ نُن كِرِدِيٍ شَ كِيتِ سَ سّرِيّ كِ مَ.وٌ شَ سٍتَرٍيٍ نُن قُشَرِلَيٍ رَتَنفَ كِيتِ حَاش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ٍتَرٍيٍ نُن تْورْ مِشِيٍ رَكِسِ.وٌ شَ عٍ بَ مِشِ كٌبِيٍ بّلّشّيٍ عِ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مُ قَهَامُي سْتْ نَ قٍقٍ مَ.عٍ عٍ حّرّ مَ دِ مِ نَن كُي تُن.دُنِحَ سَنبُنيِ بِرِن سّرّن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َلَ نّ، «كٌورٍ سّنبّمَيٍ نَن وٌ رَ،عَلَ شِلِ شُنفبٍ كَنيِ شَ دِيٍ نَن وٌ بِرِن ن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 قَشَمَ نّ عَلْ عَدَ مَدِيٍ،وٌ بِرَ مَ نّ عَلْ دُنِحَ مَنفّيٍ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عَلَ، كٍلِ، عِ شَ دُنِحَ مَكِيتِ،بَرِ مَ عِ تَن نَن فبٍ نَ سِيٍ بِرِ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2026-10-19T10:56:46Z</dcterms:created>
  <dcterms:modified xsi:type="dcterms:W3CDTF">2026-10-19T10:56:46Z</dcterms:modified>
  <dc:title>Bible.com.au: يَبُرَ 82:1-8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