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8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ٌ ﭑ شِلِ وٌ شَ حَشَنكَتّ كُي،ﭑ نَشَ وٌ رَكِسِ، ﭑ نَشَ وٌ يَابِ كٍلِقٍ سٍسَرِنيِ يِرٍ،ﭑ نَشَ وٌ مَتٌ مٍرِبَ يٍ يِر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حَمَ عِسِرَيِلَ، وٌ وٌ تُلِ مَتِ ﭑ مَ مَرَ س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َشَ عَلَ فبّتّ بَتُ،وٌ نَشَ وٌ شِنبِ سِن عَلَ فبّتّ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ن نَ وٌ مَرِفِ عَلَ رَ،نَشَن وٌ رَ مِنِ مِسِرَ بْشِ رَ.وٌ وٌ دّ رَبِ عَ بٍلٍبٍلٍ رَ، ﭑ عَ رَقٍمَ نّ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ﭑ مَ حَمَ مُ عَ تُلِ مَتِشِ ﭑ نَ،عِسِرَيِلَ مُ ﭑ شُي رَتِنم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ﭑ نَشَ عٍ لُ عٍ شَ بْحّ شْرْشْيَ كُي،عٍ شَ حّرّ عٍ يّتّ شَشِلِ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 سَ لِ نُ ﭑ مَ حَمَ نَشَ عَ تُلِ مَتِ ﭑ نَ،شَ عِسِرَيِلَ سَ تِن ﭑ مَ كِرَ رَ نُ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مَ نّ عَ يَشُي بِرِن نَيَافِدٍ كٍرٍن نَ،ﭑ عٍ رَفٌرٌ تّمُي بِرِن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يَشُييٍ قَمَ فَاشُدٍ عَ يَ رَ،عٍ هَلَكِ عَبَدَن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وٌ تَن بَلٌمَ نّ دٌنسٍ قَنيِ رَ،ﭑ كُمِ رَ مِنِمَ نّ فّمّ كُي وٌ بّ.»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لِ مَتِقٍ عَلَ مَ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سَقِ شَ بّيتِ بّيتِبَيٍ شَ مَنفّ بّ. عَ شَ بَ مَشَسٍ لُوتِ دَاشِ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سّيوَ شُي رَتٍ عَلَ مَ،نَشَن قِندِشِ وٌن سّنبّ رَ.وٌ وٌ شُي رَ سِفَ يَشُبَ مَرِفِ عَلَ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بّيتِ بَ مَشَسٍ نُن كْرَ شُي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قٍرِ قٍ كِكٍ نّينّ تٍ تّمُي،وٌن مَ سَلِ لْشْي نَ عَ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قِندِشِ عَلَ شَ سّرِيّ نَن نَ عِسِرَيِلَ بّ،يَشُبَ مَرِفِ عَلَ شَ يَامَرِ نَ عَ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امَرِ نَ عَ رَ عَلَ نَشَن سٌ يُسُقُ بْنسْي يِ رَ،عَ تٌ مِنِ مِسِرَ بْشِ شِلِ مَ.ﭑ نَشَ شُي ندٍ مّ ﭑ مُ نَشَن كٌلٌن، عَ نَشّ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بَرَ كٌتٍ بَ عٍ شُن مَ،ﭑ بَرَ دٍبٍ بِنيٍ بَ عٍ بّلّشّي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2026-08-15T13:59:21Z</dcterms:created>
  <dcterms:modified xsi:type="dcterms:W3CDTF">2026-08-15T13:59:21Z</dcterms:modified>
  <dc:title>Bible.com.au: يَبُرَ 81:1-17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